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Amatic SC"/>
      <p:regular r:id="rId16"/>
      <p:bold r:id="rId17"/>
    </p:embeddedFont>
    <p:embeddedFont>
      <p:font typeface="EB Garamond"/>
      <p:regular r:id="rId18"/>
      <p:bold r:id="rId19"/>
      <p:italic r:id="rId20"/>
      <p:boldItalic r:id="rId21"/>
    </p:embeddedFont>
    <p:embeddedFont>
      <p:font typeface="Merriweather"/>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080">
          <p15:clr>
            <a:srgbClr val="000000"/>
          </p15:clr>
        </p15:guide>
        <p15:guide id="2" pos="1440">
          <p15:clr>
            <a:srgbClr val="000000"/>
          </p15:clr>
        </p15:guide>
      </p15:sldGuideLst>
    </p:ext>
    <p:ext uri="GoogleSlidesCustomDataVersion2">
      <go:slidesCustomData xmlns:go="http://customooxmlschemas.google.com/" r:id="rId26" roundtripDataSignature="AMtx7mgCtxnnHXpi+W68eRWizLLkSUei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080" orient="horz"/>
        <p:guide pos="14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EBGaramond-italic.fntdata"/><Relationship Id="rId22" Type="http://schemas.openxmlformats.org/officeDocument/2006/relationships/font" Target="fonts/Merriweather-regular.fntdata"/><Relationship Id="rId21" Type="http://schemas.openxmlformats.org/officeDocument/2006/relationships/font" Target="fonts/EBGaramond-boldItalic.fntdata"/><Relationship Id="rId24" Type="http://schemas.openxmlformats.org/officeDocument/2006/relationships/font" Target="fonts/Merriweather-italic.fntdata"/><Relationship Id="rId23" Type="http://schemas.openxmlformats.org/officeDocument/2006/relationships/font" Target="fonts/Merriweather-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customschemas.google.com/relationships/presentationmetadata" Target="metadata"/><Relationship Id="rId25"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AmaticSC-bold.fntdata"/><Relationship Id="rId16" Type="http://schemas.openxmlformats.org/officeDocument/2006/relationships/font" Target="fonts/AmaticSC-regular.fntdata"/><Relationship Id="rId19" Type="http://schemas.openxmlformats.org/officeDocument/2006/relationships/font" Target="fonts/EBGaramond-bold.fntdata"/><Relationship Id="rId18" Type="http://schemas.openxmlformats.org/officeDocument/2006/relationships/font" Target="fonts/EBGaramon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eb4dfafd3_0_81: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9eb4dfafd3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9eb4dfafd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g29eb4dfafd3_0_50: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9eb4dfafd3_0_60: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9eb4dfafd3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9f5c58f1be_0_0: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9f5c58f1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5: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9f5c58f1be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9f5c58f1be_0_24: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9eb4dfafd3_0_33: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9eb4dfafd3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9eb4dfafd3_0_74: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9eb4dfafd3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9eb4dfafd3_0_96:notes"/>
          <p:cNvSpPr/>
          <p:nvPr>
            <p:ph idx="2" type="sldImg"/>
          </p:nvPr>
        </p:nvSpPr>
        <p:spPr>
          <a:xfrm>
            <a:off x="114320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29eb4dfafd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3" name="Google Shape;13;p16"/>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4" name="Google Shape;14;p16"/>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5"/>
          <p:cNvSpPr txBox="1"/>
          <p:nvPr>
            <p:ph type="title"/>
          </p:nvPr>
        </p:nvSpPr>
        <p:spPr>
          <a:xfrm>
            <a:off x="228600" y="137319"/>
            <a:ext cx="4114800" cy="5715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70" name="Google Shape;70;p25"/>
          <p:cNvSpPr txBox="1"/>
          <p:nvPr>
            <p:ph idx="1" type="body"/>
          </p:nvPr>
        </p:nvSpPr>
        <p:spPr>
          <a:xfrm rot="5400000">
            <a:off x="1154400" y="-125700"/>
            <a:ext cx="2263200" cy="4114800"/>
          </a:xfrm>
          <a:prstGeom prst="rect">
            <a:avLst/>
          </a:prstGeom>
          <a:noFill/>
          <a:ln>
            <a:noFill/>
          </a:ln>
        </p:spPr>
        <p:txBody>
          <a:bodyPr anchorCtr="0" anchor="t" bIns="25400" lIns="50800" spcFirstLastPara="1" rIns="50800" wrap="square" tIns="25400">
            <a:norm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71" name="Google Shape;71;p25"/>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72" name="Google Shape;72;p25"/>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73" name="Google Shape;73;p25"/>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6"/>
          <p:cNvSpPr txBox="1"/>
          <p:nvPr>
            <p:ph type="title"/>
          </p:nvPr>
        </p:nvSpPr>
        <p:spPr>
          <a:xfrm rot="5400000">
            <a:off x="2366250" y="1085769"/>
            <a:ext cx="2925600" cy="10287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76" name="Google Shape;76;p26"/>
          <p:cNvSpPr txBox="1"/>
          <p:nvPr>
            <p:ph idx="1" type="body"/>
          </p:nvPr>
        </p:nvSpPr>
        <p:spPr>
          <a:xfrm rot="5400000">
            <a:off x="270750" y="95169"/>
            <a:ext cx="2925600" cy="3009900"/>
          </a:xfrm>
          <a:prstGeom prst="rect">
            <a:avLst/>
          </a:prstGeom>
          <a:noFill/>
          <a:ln>
            <a:noFill/>
          </a:ln>
        </p:spPr>
        <p:txBody>
          <a:bodyPr anchorCtr="0" anchor="t" bIns="25400" lIns="50800" spcFirstLastPara="1" rIns="50800" wrap="square" tIns="25400">
            <a:norm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77" name="Google Shape;77;p26"/>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78" name="Google Shape;78;p26"/>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79" name="Google Shape;79;p26"/>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7"/>
          <p:cNvSpPr txBox="1"/>
          <p:nvPr>
            <p:ph type="ctrTitle"/>
          </p:nvPr>
        </p:nvSpPr>
        <p:spPr>
          <a:xfrm>
            <a:off x="342900" y="1065213"/>
            <a:ext cx="3886200" cy="7350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 name="Google Shape;17;p17"/>
          <p:cNvSpPr txBox="1"/>
          <p:nvPr>
            <p:ph idx="1" type="subTitle"/>
          </p:nvPr>
        </p:nvSpPr>
        <p:spPr>
          <a:xfrm>
            <a:off x="685800" y="1943100"/>
            <a:ext cx="3200400" cy="876300"/>
          </a:xfrm>
          <a:prstGeom prst="rect">
            <a:avLst/>
          </a:prstGeom>
          <a:noFill/>
          <a:ln>
            <a:noFill/>
          </a:ln>
        </p:spPr>
        <p:txBody>
          <a:bodyPr anchorCtr="0" anchor="t" bIns="25400" lIns="50800" spcFirstLastPara="1" rIns="50800" wrap="square" tIns="25400">
            <a:normAutofit/>
          </a:bodyPr>
          <a:lstStyle>
            <a:lvl1pPr lvl="0" algn="ctr">
              <a:spcBef>
                <a:spcPts val="400"/>
              </a:spcBef>
              <a:spcAft>
                <a:spcPts val="0"/>
              </a:spcAft>
              <a:buClr>
                <a:srgbClr val="888888"/>
              </a:buClr>
              <a:buSzPts val="1800"/>
              <a:buNone/>
              <a:defRPr>
                <a:solidFill>
                  <a:srgbClr val="888888"/>
                </a:solidFill>
              </a:defRPr>
            </a:lvl1pPr>
            <a:lvl2pPr lvl="1" algn="ctr">
              <a:spcBef>
                <a:spcPts val="300"/>
              </a:spcBef>
              <a:spcAft>
                <a:spcPts val="0"/>
              </a:spcAft>
              <a:buClr>
                <a:srgbClr val="888888"/>
              </a:buClr>
              <a:buSzPts val="1600"/>
              <a:buNone/>
              <a:defRPr>
                <a:solidFill>
                  <a:srgbClr val="888888"/>
                </a:solidFill>
              </a:defRPr>
            </a:lvl2pPr>
            <a:lvl3pPr lvl="2" algn="ctr">
              <a:spcBef>
                <a:spcPts val="300"/>
              </a:spcBef>
              <a:spcAft>
                <a:spcPts val="0"/>
              </a:spcAft>
              <a:buClr>
                <a:srgbClr val="888888"/>
              </a:buClr>
              <a:buSzPts val="1300"/>
              <a:buNone/>
              <a:defRPr>
                <a:solidFill>
                  <a:srgbClr val="888888"/>
                </a:solidFill>
              </a:defRPr>
            </a:lvl3pPr>
            <a:lvl4pPr lvl="3" algn="ctr">
              <a:spcBef>
                <a:spcPts val="200"/>
              </a:spcBef>
              <a:spcAft>
                <a:spcPts val="0"/>
              </a:spcAft>
              <a:buClr>
                <a:srgbClr val="888888"/>
              </a:buClr>
              <a:buSzPts val="1100"/>
              <a:buNone/>
              <a:defRPr>
                <a:solidFill>
                  <a:srgbClr val="888888"/>
                </a:solidFill>
              </a:defRPr>
            </a:lvl4pPr>
            <a:lvl5pPr lvl="4" algn="ctr">
              <a:spcBef>
                <a:spcPts val="200"/>
              </a:spcBef>
              <a:spcAft>
                <a:spcPts val="0"/>
              </a:spcAft>
              <a:buClr>
                <a:srgbClr val="888888"/>
              </a:buClr>
              <a:buSzPts val="1100"/>
              <a:buNone/>
              <a:defRPr>
                <a:solidFill>
                  <a:srgbClr val="888888"/>
                </a:solidFill>
              </a:defRPr>
            </a:lvl5pPr>
            <a:lvl6pPr lvl="5" algn="ctr">
              <a:spcBef>
                <a:spcPts val="200"/>
              </a:spcBef>
              <a:spcAft>
                <a:spcPts val="0"/>
              </a:spcAft>
              <a:buClr>
                <a:srgbClr val="888888"/>
              </a:buClr>
              <a:buSzPts val="1100"/>
              <a:buNone/>
              <a:defRPr>
                <a:solidFill>
                  <a:srgbClr val="888888"/>
                </a:solidFill>
              </a:defRPr>
            </a:lvl6pPr>
            <a:lvl7pPr lvl="6" algn="ctr">
              <a:spcBef>
                <a:spcPts val="200"/>
              </a:spcBef>
              <a:spcAft>
                <a:spcPts val="0"/>
              </a:spcAft>
              <a:buClr>
                <a:srgbClr val="888888"/>
              </a:buClr>
              <a:buSzPts val="1100"/>
              <a:buNone/>
              <a:defRPr>
                <a:solidFill>
                  <a:srgbClr val="888888"/>
                </a:solidFill>
              </a:defRPr>
            </a:lvl7pPr>
            <a:lvl8pPr lvl="7" algn="ctr">
              <a:spcBef>
                <a:spcPts val="200"/>
              </a:spcBef>
              <a:spcAft>
                <a:spcPts val="0"/>
              </a:spcAft>
              <a:buClr>
                <a:srgbClr val="888888"/>
              </a:buClr>
              <a:buSzPts val="1100"/>
              <a:buNone/>
              <a:defRPr>
                <a:solidFill>
                  <a:srgbClr val="888888"/>
                </a:solidFill>
              </a:defRPr>
            </a:lvl8pPr>
            <a:lvl9pPr lvl="8" algn="ctr">
              <a:spcBef>
                <a:spcPts val="200"/>
              </a:spcBef>
              <a:spcAft>
                <a:spcPts val="0"/>
              </a:spcAft>
              <a:buClr>
                <a:srgbClr val="888888"/>
              </a:buClr>
              <a:buSzPts val="1100"/>
              <a:buNone/>
              <a:defRPr>
                <a:solidFill>
                  <a:srgbClr val="888888"/>
                </a:solidFill>
              </a:defRPr>
            </a:lvl9pPr>
          </a:lstStyle>
          <a:p/>
        </p:txBody>
      </p:sp>
      <p:sp>
        <p:nvSpPr>
          <p:cNvPr id="18" name="Google Shape;18;p17"/>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19" name="Google Shape;19;p17"/>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0" name="Google Shape;20;p17"/>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8"/>
          <p:cNvSpPr txBox="1"/>
          <p:nvPr>
            <p:ph type="title"/>
          </p:nvPr>
        </p:nvSpPr>
        <p:spPr>
          <a:xfrm>
            <a:off x="228600" y="137319"/>
            <a:ext cx="4114800" cy="5715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3" name="Google Shape;23;p18"/>
          <p:cNvSpPr txBox="1"/>
          <p:nvPr>
            <p:ph idx="1" type="body"/>
          </p:nvPr>
        </p:nvSpPr>
        <p:spPr>
          <a:xfrm>
            <a:off x="228600" y="800100"/>
            <a:ext cx="4114800" cy="2263200"/>
          </a:xfrm>
          <a:prstGeom prst="rect">
            <a:avLst/>
          </a:prstGeom>
          <a:noFill/>
          <a:ln>
            <a:noFill/>
          </a:ln>
        </p:spPr>
        <p:txBody>
          <a:bodyPr anchorCtr="0" anchor="t" bIns="25400" lIns="50800" spcFirstLastPara="1" rIns="50800" wrap="square" tIns="25400">
            <a:normAutofit/>
          </a:bodyPr>
          <a:lstStyle>
            <a:lvl1pPr indent="-292100" lvl="0" marL="457200" algn="l">
              <a:spcBef>
                <a:spcPts val="200"/>
              </a:spcBef>
              <a:spcAft>
                <a:spcPts val="0"/>
              </a:spcAft>
              <a:buClr>
                <a:schemeClr val="dk1"/>
              </a:buClr>
              <a:buSzPts val="1000"/>
              <a:buChar char="•"/>
              <a:defRPr/>
            </a:lvl1pPr>
            <a:lvl2pPr indent="-292100" lvl="1" marL="914400" algn="l">
              <a:spcBef>
                <a:spcPts val="200"/>
              </a:spcBef>
              <a:spcAft>
                <a:spcPts val="0"/>
              </a:spcAft>
              <a:buClr>
                <a:schemeClr val="dk1"/>
              </a:buClr>
              <a:buSzPts val="1000"/>
              <a:buChar char="–"/>
              <a:defRPr/>
            </a:lvl2pPr>
            <a:lvl3pPr indent="-292100" lvl="2" marL="1371600" algn="l">
              <a:spcBef>
                <a:spcPts val="200"/>
              </a:spcBef>
              <a:spcAft>
                <a:spcPts val="0"/>
              </a:spcAft>
              <a:buClr>
                <a:schemeClr val="dk1"/>
              </a:buClr>
              <a:buSzPts val="1000"/>
              <a:buChar char="•"/>
              <a:defRPr/>
            </a:lvl3pPr>
            <a:lvl4pPr indent="-292100" lvl="3" marL="1828800" algn="l">
              <a:spcBef>
                <a:spcPts val="200"/>
              </a:spcBef>
              <a:spcAft>
                <a:spcPts val="0"/>
              </a:spcAft>
              <a:buClr>
                <a:schemeClr val="dk1"/>
              </a:buClr>
              <a:buSzPts val="1000"/>
              <a:buChar char="–"/>
              <a:defRPr/>
            </a:lvl4pPr>
            <a:lvl5pPr indent="-292100" lvl="4" marL="2286000" algn="l">
              <a:spcBef>
                <a:spcPts val="200"/>
              </a:spcBef>
              <a:spcAft>
                <a:spcPts val="0"/>
              </a:spcAft>
              <a:buClr>
                <a:schemeClr val="dk1"/>
              </a:buClr>
              <a:buSzPts val="1000"/>
              <a:buChar char="»"/>
              <a:defRPr/>
            </a:lvl5pPr>
            <a:lvl6pPr indent="-292100" lvl="5" marL="2743200" algn="l">
              <a:spcBef>
                <a:spcPts val="200"/>
              </a:spcBef>
              <a:spcAft>
                <a:spcPts val="0"/>
              </a:spcAft>
              <a:buClr>
                <a:schemeClr val="dk1"/>
              </a:buClr>
              <a:buSzPts val="1000"/>
              <a:buChar char="•"/>
              <a:defRPr/>
            </a:lvl6pPr>
            <a:lvl7pPr indent="-292100" lvl="6" marL="3200400" algn="l">
              <a:spcBef>
                <a:spcPts val="200"/>
              </a:spcBef>
              <a:spcAft>
                <a:spcPts val="0"/>
              </a:spcAft>
              <a:buClr>
                <a:schemeClr val="dk1"/>
              </a:buClr>
              <a:buSzPts val="1000"/>
              <a:buChar char="•"/>
              <a:defRPr/>
            </a:lvl7pPr>
            <a:lvl8pPr indent="-292100" lvl="7" marL="3657600" algn="l">
              <a:spcBef>
                <a:spcPts val="200"/>
              </a:spcBef>
              <a:spcAft>
                <a:spcPts val="0"/>
              </a:spcAft>
              <a:buClr>
                <a:schemeClr val="dk1"/>
              </a:buClr>
              <a:buSzPts val="1000"/>
              <a:buChar char="•"/>
              <a:defRPr/>
            </a:lvl8pPr>
            <a:lvl9pPr indent="-292100" lvl="8" marL="4114800" algn="l">
              <a:spcBef>
                <a:spcPts val="200"/>
              </a:spcBef>
              <a:spcAft>
                <a:spcPts val="0"/>
              </a:spcAft>
              <a:buClr>
                <a:schemeClr val="dk1"/>
              </a:buClr>
              <a:buSzPts val="1000"/>
              <a:buChar char="•"/>
              <a:defRPr/>
            </a:lvl9pPr>
          </a:lstStyle>
          <a:p/>
        </p:txBody>
      </p:sp>
      <p:sp>
        <p:nvSpPr>
          <p:cNvPr id="24" name="Google Shape;24;p18"/>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5" name="Google Shape;25;p18"/>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26" name="Google Shape;26;p18"/>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9"/>
          <p:cNvSpPr txBox="1"/>
          <p:nvPr>
            <p:ph type="title"/>
          </p:nvPr>
        </p:nvSpPr>
        <p:spPr>
          <a:xfrm>
            <a:off x="361156" y="2203450"/>
            <a:ext cx="3886200" cy="681000"/>
          </a:xfrm>
          <a:prstGeom prst="rect">
            <a:avLst/>
          </a:prstGeom>
          <a:noFill/>
          <a:ln>
            <a:noFill/>
          </a:ln>
        </p:spPr>
        <p:txBody>
          <a:bodyPr anchorCtr="0" anchor="t" bIns="25400" lIns="50800" spcFirstLastPara="1" rIns="50800" wrap="square" tIns="25400">
            <a:normAutofit/>
          </a:bodyPr>
          <a:lstStyle>
            <a:lvl1pPr lvl="0" algn="l">
              <a:spcBef>
                <a:spcPts val="0"/>
              </a:spcBef>
              <a:spcAft>
                <a:spcPts val="0"/>
              </a:spcAft>
              <a:buClr>
                <a:schemeClr val="dk1"/>
              </a:buClr>
              <a:buSzPts val="2200"/>
              <a:buFont typeface="Calibri"/>
              <a:buNone/>
              <a:defRPr b="1" sz="2200" cap="none"/>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29" name="Google Shape;29;p19"/>
          <p:cNvSpPr txBox="1"/>
          <p:nvPr>
            <p:ph idx="1" type="body"/>
          </p:nvPr>
        </p:nvSpPr>
        <p:spPr>
          <a:xfrm>
            <a:off x="361156" y="1453357"/>
            <a:ext cx="3886200" cy="750300"/>
          </a:xfrm>
          <a:prstGeom prst="rect">
            <a:avLst/>
          </a:prstGeom>
          <a:noFill/>
          <a:ln>
            <a:noFill/>
          </a:ln>
        </p:spPr>
        <p:txBody>
          <a:bodyPr anchorCtr="0" anchor="b" bIns="25400" lIns="50800" spcFirstLastPara="1" rIns="50800" wrap="square" tIns="25400">
            <a:normAutofit/>
          </a:bodyPr>
          <a:lstStyle>
            <a:lvl1pPr indent="-228600" lvl="0" marL="457200" algn="l">
              <a:spcBef>
                <a:spcPts val="200"/>
              </a:spcBef>
              <a:spcAft>
                <a:spcPts val="0"/>
              </a:spcAft>
              <a:buClr>
                <a:srgbClr val="888888"/>
              </a:buClr>
              <a:buSzPts val="1100"/>
              <a:buNone/>
              <a:defRPr sz="1100">
                <a:solidFill>
                  <a:srgbClr val="888888"/>
                </a:solidFill>
              </a:defRPr>
            </a:lvl1pPr>
            <a:lvl2pPr indent="-228600" lvl="1" marL="914400" algn="l">
              <a:spcBef>
                <a:spcPts val="200"/>
              </a:spcBef>
              <a:spcAft>
                <a:spcPts val="0"/>
              </a:spcAft>
              <a:buClr>
                <a:srgbClr val="888888"/>
              </a:buClr>
              <a:buSzPts val="1000"/>
              <a:buNone/>
              <a:defRPr sz="1000">
                <a:solidFill>
                  <a:srgbClr val="888888"/>
                </a:solidFill>
              </a:defRPr>
            </a:lvl2pPr>
            <a:lvl3pPr indent="-228600" lvl="2" marL="1371600" algn="l">
              <a:spcBef>
                <a:spcPts val="200"/>
              </a:spcBef>
              <a:spcAft>
                <a:spcPts val="0"/>
              </a:spcAft>
              <a:buClr>
                <a:srgbClr val="888888"/>
              </a:buClr>
              <a:buSzPts val="900"/>
              <a:buNone/>
              <a:defRPr sz="900">
                <a:solidFill>
                  <a:srgbClr val="888888"/>
                </a:solidFill>
              </a:defRPr>
            </a:lvl3pPr>
            <a:lvl4pPr indent="-228600" lvl="3" marL="1828800" algn="l">
              <a:spcBef>
                <a:spcPts val="200"/>
              </a:spcBef>
              <a:spcAft>
                <a:spcPts val="0"/>
              </a:spcAft>
              <a:buClr>
                <a:srgbClr val="888888"/>
              </a:buClr>
              <a:buSzPts val="800"/>
              <a:buNone/>
              <a:defRPr sz="800">
                <a:solidFill>
                  <a:srgbClr val="888888"/>
                </a:solidFill>
              </a:defRPr>
            </a:lvl4pPr>
            <a:lvl5pPr indent="-228600" lvl="4" marL="2286000" algn="l">
              <a:spcBef>
                <a:spcPts val="200"/>
              </a:spcBef>
              <a:spcAft>
                <a:spcPts val="0"/>
              </a:spcAft>
              <a:buClr>
                <a:srgbClr val="888888"/>
              </a:buClr>
              <a:buSzPts val="800"/>
              <a:buNone/>
              <a:defRPr sz="800">
                <a:solidFill>
                  <a:srgbClr val="888888"/>
                </a:solidFill>
              </a:defRPr>
            </a:lvl5pPr>
            <a:lvl6pPr indent="-228600" lvl="5" marL="2743200" algn="l">
              <a:spcBef>
                <a:spcPts val="200"/>
              </a:spcBef>
              <a:spcAft>
                <a:spcPts val="0"/>
              </a:spcAft>
              <a:buClr>
                <a:srgbClr val="888888"/>
              </a:buClr>
              <a:buSzPts val="800"/>
              <a:buNone/>
              <a:defRPr sz="800">
                <a:solidFill>
                  <a:srgbClr val="888888"/>
                </a:solidFill>
              </a:defRPr>
            </a:lvl6pPr>
            <a:lvl7pPr indent="-228600" lvl="6" marL="3200400" algn="l">
              <a:spcBef>
                <a:spcPts val="200"/>
              </a:spcBef>
              <a:spcAft>
                <a:spcPts val="0"/>
              </a:spcAft>
              <a:buClr>
                <a:srgbClr val="888888"/>
              </a:buClr>
              <a:buSzPts val="800"/>
              <a:buNone/>
              <a:defRPr sz="800">
                <a:solidFill>
                  <a:srgbClr val="888888"/>
                </a:solidFill>
              </a:defRPr>
            </a:lvl7pPr>
            <a:lvl8pPr indent="-228600" lvl="7" marL="3657600" algn="l">
              <a:spcBef>
                <a:spcPts val="200"/>
              </a:spcBef>
              <a:spcAft>
                <a:spcPts val="0"/>
              </a:spcAft>
              <a:buClr>
                <a:srgbClr val="888888"/>
              </a:buClr>
              <a:buSzPts val="800"/>
              <a:buNone/>
              <a:defRPr sz="800">
                <a:solidFill>
                  <a:srgbClr val="888888"/>
                </a:solidFill>
              </a:defRPr>
            </a:lvl8pPr>
            <a:lvl9pPr indent="-228600" lvl="8" marL="4114800" algn="l">
              <a:spcBef>
                <a:spcPts val="200"/>
              </a:spcBef>
              <a:spcAft>
                <a:spcPts val="0"/>
              </a:spcAft>
              <a:buClr>
                <a:srgbClr val="888888"/>
              </a:buClr>
              <a:buSzPts val="800"/>
              <a:buNone/>
              <a:defRPr sz="800">
                <a:solidFill>
                  <a:srgbClr val="888888"/>
                </a:solidFill>
              </a:defRPr>
            </a:lvl9pPr>
          </a:lstStyle>
          <a:p/>
        </p:txBody>
      </p:sp>
      <p:sp>
        <p:nvSpPr>
          <p:cNvPr id="30" name="Google Shape;30;p19"/>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31" name="Google Shape;31;p19"/>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32" name="Google Shape;32;p19"/>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0"/>
          <p:cNvSpPr txBox="1"/>
          <p:nvPr>
            <p:ph type="title"/>
          </p:nvPr>
        </p:nvSpPr>
        <p:spPr>
          <a:xfrm>
            <a:off x="228600" y="137319"/>
            <a:ext cx="4114800" cy="5715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35" name="Google Shape;35;p20"/>
          <p:cNvSpPr txBox="1"/>
          <p:nvPr>
            <p:ph idx="1" type="body"/>
          </p:nvPr>
        </p:nvSpPr>
        <p:spPr>
          <a:xfrm>
            <a:off x="228600" y="800100"/>
            <a:ext cx="2019300" cy="2263200"/>
          </a:xfrm>
          <a:prstGeom prst="rect">
            <a:avLst/>
          </a:prstGeom>
          <a:noFill/>
          <a:ln>
            <a:noFill/>
          </a:ln>
        </p:spPr>
        <p:txBody>
          <a:bodyPr anchorCtr="0" anchor="t" bIns="25400" lIns="50800" spcFirstLastPara="1" rIns="50800" wrap="square" tIns="25400">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298450" lvl="2" marL="1371600" algn="l">
              <a:spcBef>
                <a:spcPts val="200"/>
              </a:spcBef>
              <a:spcAft>
                <a:spcPts val="0"/>
              </a:spcAft>
              <a:buClr>
                <a:schemeClr val="dk1"/>
              </a:buClr>
              <a:buSzPts val="1100"/>
              <a:buChar char="•"/>
              <a:defRPr sz="11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36" name="Google Shape;36;p20"/>
          <p:cNvSpPr txBox="1"/>
          <p:nvPr>
            <p:ph idx="2" type="body"/>
          </p:nvPr>
        </p:nvSpPr>
        <p:spPr>
          <a:xfrm>
            <a:off x="2324100" y="800100"/>
            <a:ext cx="2019300" cy="2263200"/>
          </a:xfrm>
          <a:prstGeom prst="rect">
            <a:avLst/>
          </a:prstGeom>
          <a:noFill/>
          <a:ln>
            <a:noFill/>
          </a:ln>
        </p:spPr>
        <p:txBody>
          <a:bodyPr anchorCtr="0" anchor="t" bIns="25400" lIns="50800" spcFirstLastPara="1" rIns="50800" wrap="square" tIns="25400">
            <a:normAutofit/>
          </a:bodyPr>
          <a:lstStyle>
            <a:lvl1pPr indent="-330200" lvl="0" marL="457200" algn="l">
              <a:spcBef>
                <a:spcPts val="300"/>
              </a:spcBef>
              <a:spcAft>
                <a:spcPts val="0"/>
              </a:spcAft>
              <a:buClr>
                <a:schemeClr val="dk1"/>
              </a:buClr>
              <a:buSzPts val="1600"/>
              <a:buChar char="•"/>
              <a:defRPr sz="1600"/>
            </a:lvl1pPr>
            <a:lvl2pPr indent="-311150" lvl="1" marL="914400" algn="l">
              <a:spcBef>
                <a:spcPts val="300"/>
              </a:spcBef>
              <a:spcAft>
                <a:spcPts val="0"/>
              </a:spcAft>
              <a:buClr>
                <a:schemeClr val="dk1"/>
              </a:buClr>
              <a:buSzPts val="1300"/>
              <a:buChar char="–"/>
              <a:defRPr sz="1300"/>
            </a:lvl2pPr>
            <a:lvl3pPr indent="-298450" lvl="2" marL="1371600" algn="l">
              <a:spcBef>
                <a:spcPts val="200"/>
              </a:spcBef>
              <a:spcAft>
                <a:spcPts val="0"/>
              </a:spcAft>
              <a:buClr>
                <a:schemeClr val="dk1"/>
              </a:buClr>
              <a:buSzPts val="1100"/>
              <a:buChar char="•"/>
              <a:defRPr sz="11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37" name="Google Shape;37;p20"/>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38" name="Google Shape;38;p20"/>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39" name="Google Shape;39;p20"/>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1"/>
          <p:cNvSpPr txBox="1"/>
          <p:nvPr>
            <p:ph type="title"/>
          </p:nvPr>
        </p:nvSpPr>
        <p:spPr>
          <a:xfrm>
            <a:off x="228600" y="137319"/>
            <a:ext cx="4114800" cy="5715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2400"/>
              <a:buFont typeface="Calibri"/>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42" name="Google Shape;42;p21"/>
          <p:cNvSpPr txBox="1"/>
          <p:nvPr>
            <p:ph idx="1" type="body"/>
          </p:nvPr>
        </p:nvSpPr>
        <p:spPr>
          <a:xfrm>
            <a:off x="228600" y="767556"/>
            <a:ext cx="2020200" cy="320100"/>
          </a:xfrm>
          <a:prstGeom prst="rect">
            <a:avLst/>
          </a:prstGeom>
          <a:noFill/>
          <a:ln>
            <a:noFill/>
          </a:ln>
        </p:spPr>
        <p:txBody>
          <a:bodyPr anchorCtr="0" anchor="b" bIns="25400" lIns="50800" spcFirstLastPara="1" rIns="50800" wrap="square" tIns="25400">
            <a:normAutofit/>
          </a:bodyPr>
          <a:lstStyle>
            <a:lvl1pPr indent="-228600" lvl="0" marL="457200" algn="l">
              <a:spcBef>
                <a:spcPts val="300"/>
              </a:spcBef>
              <a:spcAft>
                <a:spcPts val="0"/>
              </a:spcAft>
              <a:buClr>
                <a:schemeClr val="dk1"/>
              </a:buClr>
              <a:buSzPts val="1300"/>
              <a:buNone/>
              <a:defRPr b="1" sz="1300"/>
            </a:lvl1pPr>
            <a:lvl2pPr indent="-228600" lvl="1" marL="914400" algn="l">
              <a:spcBef>
                <a:spcPts val="200"/>
              </a:spcBef>
              <a:spcAft>
                <a:spcPts val="0"/>
              </a:spcAft>
              <a:buClr>
                <a:schemeClr val="dk1"/>
              </a:buClr>
              <a:buSzPts val="1100"/>
              <a:buNone/>
              <a:defRPr b="1" sz="1100"/>
            </a:lvl2pPr>
            <a:lvl3pPr indent="-228600" lvl="2" marL="1371600" algn="l">
              <a:spcBef>
                <a:spcPts val="200"/>
              </a:spcBef>
              <a:spcAft>
                <a:spcPts val="0"/>
              </a:spcAft>
              <a:buClr>
                <a:schemeClr val="dk1"/>
              </a:buClr>
              <a:buSzPts val="1000"/>
              <a:buNone/>
              <a:defRPr b="1" sz="1000"/>
            </a:lvl3pPr>
            <a:lvl4pPr indent="-228600" lvl="3" marL="1828800" algn="l">
              <a:spcBef>
                <a:spcPts val="200"/>
              </a:spcBef>
              <a:spcAft>
                <a:spcPts val="0"/>
              </a:spcAft>
              <a:buClr>
                <a:schemeClr val="dk1"/>
              </a:buClr>
              <a:buSzPts val="900"/>
              <a:buNone/>
              <a:defRPr b="1" sz="900"/>
            </a:lvl4pPr>
            <a:lvl5pPr indent="-228600" lvl="4" marL="2286000" algn="l">
              <a:spcBef>
                <a:spcPts val="200"/>
              </a:spcBef>
              <a:spcAft>
                <a:spcPts val="0"/>
              </a:spcAft>
              <a:buClr>
                <a:schemeClr val="dk1"/>
              </a:buClr>
              <a:buSzPts val="900"/>
              <a:buNone/>
              <a:defRPr b="1" sz="900"/>
            </a:lvl5pPr>
            <a:lvl6pPr indent="-228600" lvl="5" marL="2743200" algn="l">
              <a:spcBef>
                <a:spcPts val="200"/>
              </a:spcBef>
              <a:spcAft>
                <a:spcPts val="0"/>
              </a:spcAft>
              <a:buClr>
                <a:schemeClr val="dk1"/>
              </a:buClr>
              <a:buSzPts val="900"/>
              <a:buNone/>
              <a:defRPr b="1" sz="900"/>
            </a:lvl6pPr>
            <a:lvl7pPr indent="-228600" lvl="6" marL="3200400" algn="l">
              <a:spcBef>
                <a:spcPts val="200"/>
              </a:spcBef>
              <a:spcAft>
                <a:spcPts val="0"/>
              </a:spcAft>
              <a:buClr>
                <a:schemeClr val="dk1"/>
              </a:buClr>
              <a:buSzPts val="900"/>
              <a:buNone/>
              <a:defRPr b="1" sz="900"/>
            </a:lvl7pPr>
            <a:lvl8pPr indent="-228600" lvl="7" marL="3657600" algn="l">
              <a:spcBef>
                <a:spcPts val="200"/>
              </a:spcBef>
              <a:spcAft>
                <a:spcPts val="0"/>
              </a:spcAft>
              <a:buClr>
                <a:schemeClr val="dk1"/>
              </a:buClr>
              <a:buSzPts val="900"/>
              <a:buNone/>
              <a:defRPr b="1" sz="900"/>
            </a:lvl8pPr>
            <a:lvl9pPr indent="-228600" lvl="8" marL="4114800" algn="l">
              <a:spcBef>
                <a:spcPts val="200"/>
              </a:spcBef>
              <a:spcAft>
                <a:spcPts val="0"/>
              </a:spcAft>
              <a:buClr>
                <a:schemeClr val="dk1"/>
              </a:buClr>
              <a:buSzPts val="900"/>
              <a:buNone/>
              <a:defRPr b="1" sz="900"/>
            </a:lvl9pPr>
          </a:lstStyle>
          <a:p/>
        </p:txBody>
      </p:sp>
      <p:sp>
        <p:nvSpPr>
          <p:cNvPr id="43" name="Google Shape;43;p21"/>
          <p:cNvSpPr txBox="1"/>
          <p:nvPr>
            <p:ph idx="2" type="body"/>
          </p:nvPr>
        </p:nvSpPr>
        <p:spPr>
          <a:xfrm>
            <a:off x="228600" y="1087438"/>
            <a:ext cx="2020200" cy="1975800"/>
          </a:xfrm>
          <a:prstGeom prst="rect">
            <a:avLst/>
          </a:prstGeom>
          <a:noFill/>
          <a:ln>
            <a:noFill/>
          </a:ln>
        </p:spPr>
        <p:txBody>
          <a:bodyPr anchorCtr="0" anchor="t" bIns="25400" lIns="50800" spcFirstLastPara="1" rIns="50800" wrap="square" tIns="25400">
            <a:normAutofit/>
          </a:bodyPr>
          <a:lstStyle>
            <a:lvl1pPr indent="-311150" lvl="0" marL="457200" algn="l">
              <a:spcBef>
                <a:spcPts val="300"/>
              </a:spcBef>
              <a:spcAft>
                <a:spcPts val="0"/>
              </a:spcAft>
              <a:buClr>
                <a:schemeClr val="dk1"/>
              </a:buClr>
              <a:buSzPts val="1300"/>
              <a:buChar char="•"/>
              <a:defRPr sz="13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44" name="Google Shape;44;p21"/>
          <p:cNvSpPr txBox="1"/>
          <p:nvPr>
            <p:ph idx="3" type="body"/>
          </p:nvPr>
        </p:nvSpPr>
        <p:spPr>
          <a:xfrm>
            <a:off x="2322513" y="767556"/>
            <a:ext cx="2020800" cy="320100"/>
          </a:xfrm>
          <a:prstGeom prst="rect">
            <a:avLst/>
          </a:prstGeom>
          <a:noFill/>
          <a:ln>
            <a:noFill/>
          </a:ln>
        </p:spPr>
        <p:txBody>
          <a:bodyPr anchorCtr="0" anchor="b" bIns="25400" lIns="50800" spcFirstLastPara="1" rIns="50800" wrap="square" tIns="25400">
            <a:normAutofit/>
          </a:bodyPr>
          <a:lstStyle>
            <a:lvl1pPr indent="-228600" lvl="0" marL="457200" algn="l">
              <a:spcBef>
                <a:spcPts val="300"/>
              </a:spcBef>
              <a:spcAft>
                <a:spcPts val="0"/>
              </a:spcAft>
              <a:buClr>
                <a:schemeClr val="dk1"/>
              </a:buClr>
              <a:buSzPts val="1300"/>
              <a:buNone/>
              <a:defRPr b="1" sz="1300"/>
            </a:lvl1pPr>
            <a:lvl2pPr indent="-228600" lvl="1" marL="914400" algn="l">
              <a:spcBef>
                <a:spcPts val="200"/>
              </a:spcBef>
              <a:spcAft>
                <a:spcPts val="0"/>
              </a:spcAft>
              <a:buClr>
                <a:schemeClr val="dk1"/>
              </a:buClr>
              <a:buSzPts val="1100"/>
              <a:buNone/>
              <a:defRPr b="1" sz="1100"/>
            </a:lvl2pPr>
            <a:lvl3pPr indent="-228600" lvl="2" marL="1371600" algn="l">
              <a:spcBef>
                <a:spcPts val="200"/>
              </a:spcBef>
              <a:spcAft>
                <a:spcPts val="0"/>
              </a:spcAft>
              <a:buClr>
                <a:schemeClr val="dk1"/>
              </a:buClr>
              <a:buSzPts val="1000"/>
              <a:buNone/>
              <a:defRPr b="1" sz="1000"/>
            </a:lvl3pPr>
            <a:lvl4pPr indent="-228600" lvl="3" marL="1828800" algn="l">
              <a:spcBef>
                <a:spcPts val="200"/>
              </a:spcBef>
              <a:spcAft>
                <a:spcPts val="0"/>
              </a:spcAft>
              <a:buClr>
                <a:schemeClr val="dk1"/>
              </a:buClr>
              <a:buSzPts val="900"/>
              <a:buNone/>
              <a:defRPr b="1" sz="900"/>
            </a:lvl4pPr>
            <a:lvl5pPr indent="-228600" lvl="4" marL="2286000" algn="l">
              <a:spcBef>
                <a:spcPts val="200"/>
              </a:spcBef>
              <a:spcAft>
                <a:spcPts val="0"/>
              </a:spcAft>
              <a:buClr>
                <a:schemeClr val="dk1"/>
              </a:buClr>
              <a:buSzPts val="900"/>
              <a:buNone/>
              <a:defRPr b="1" sz="900"/>
            </a:lvl5pPr>
            <a:lvl6pPr indent="-228600" lvl="5" marL="2743200" algn="l">
              <a:spcBef>
                <a:spcPts val="200"/>
              </a:spcBef>
              <a:spcAft>
                <a:spcPts val="0"/>
              </a:spcAft>
              <a:buClr>
                <a:schemeClr val="dk1"/>
              </a:buClr>
              <a:buSzPts val="900"/>
              <a:buNone/>
              <a:defRPr b="1" sz="900"/>
            </a:lvl6pPr>
            <a:lvl7pPr indent="-228600" lvl="6" marL="3200400" algn="l">
              <a:spcBef>
                <a:spcPts val="200"/>
              </a:spcBef>
              <a:spcAft>
                <a:spcPts val="0"/>
              </a:spcAft>
              <a:buClr>
                <a:schemeClr val="dk1"/>
              </a:buClr>
              <a:buSzPts val="900"/>
              <a:buNone/>
              <a:defRPr b="1" sz="900"/>
            </a:lvl7pPr>
            <a:lvl8pPr indent="-228600" lvl="7" marL="3657600" algn="l">
              <a:spcBef>
                <a:spcPts val="200"/>
              </a:spcBef>
              <a:spcAft>
                <a:spcPts val="0"/>
              </a:spcAft>
              <a:buClr>
                <a:schemeClr val="dk1"/>
              </a:buClr>
              <a:buSzPts val="900"/>
              <a:buNone/>
              <a:defRPr b="1" sz="900"/>
            </a:lvl8pPr>
            <a:lvl9pPr indent="-228600" lvl="8" marL="4114800" algn="l">
              <a:spcBef>
                <a:spcPts val="200"/>
              </a:spcBef>
              <a:spcAft>
                <a:spcPts val="0"/>
              </a:spcAft>
              <a:buClr>
                <a:schemeClr val="dk1"/>
              </a:buClr>
              <a:buSzPts val="900"/>
              <a:buNone/>
              <a:defRPr b="1" sz="900"/>
            </a:lvl9pPr>
          </a:lstStyle>
          <a:p/>
        </p:txBody>
      </p:sp>
      <p:sp>
        <p:nvSpPr>
          <p:cNvPr id="45" name="Google Shape;45;p21"/>
          <p:cNvSpPr txBox="1"/>
          <p:nvPr>
            <p:ph idx="4" type="body"/>
          </p:nvPr>
        </p:nvSpPr>
        <p:spPr>
          <a:xfrm>
            <a:off x="2322513" y="1087438"/>
            <a:ext cx="2020800" cy="1975800"/>
          </a:xfrm>
          <a:prstGeom prst="rect">
            <a:avLst/>
          </a:prstGeom>
          <a:noFill/>
          <a:ln>
            <a:noFill/>
          </a:ln>
        </p:spPr>
        <p:txBody>
          <a:bodyPr anchorCtr="0" anchor="t" bIns="25400" lIns="50800" spcFirstLastPara="1" rIns="50800" wrap="square" tIns="25400">
            <a:normAutofit/>
          </a:bodyPr>
          <a:lstStyle>
            <a:lvl1pPr indent="-311150" lvl="0" marL="457200" algn="l">
              <a:spcBef>
                <a:spcPts val="300"/>
              </a:spcBef>
              <a:spcAft>
                <a:spcPts val="0"/>
              </a:spcAft>
              <a:buClr>
                <a:schemeClr val="dk1"/>
              </a:buClr>
              <a:buSzPts val="1300"/>
              <a:buChar char="•"/>
              <a:defRPr sz="1300"/>
            </a:lvl1pPr>
            <a:lvl2pPr indent="-298450" lvl="1" marL="914400" algn="l">
              <a:spcBef>
                <a:spcPts val="200"/>
              </a:spcBef>
              <a:spcAft>
                <a:spcPts val="0"/>
              </a:spcAft>
              <a:buClr>
                <a:schemeClr val="dk1"/>
              </a:buClr>
              <a:buSzPts val="1100"/>
              <a:buChar char="–"/>
              <a:defRPr sz="11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46" name="Google Shape;46;p21"/>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47" name="Google Shape;47;p21"/>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48" name="Google Shape;48;p21"/>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2"/>
          <p:cNvSpPr txBox="1"/>
          <p:nvPr>
            <p:ph type="title"/>
          </p:nvPr>
        </p:nvSpPr>
        <p:spPr>
          <a:xfrm>
            <a:off x="228600" y="137319"/>
            <a:ext cx="4114800" cy="571500"/>
          </a:xfrm>
          <a:prstGeom prst="rect">
            <a:avLst/>
          </a:prstGeom>
          <a:noFill/>
          <a:ln>
            <a:noFill/>
          </a:ln>
        </p:spPr>
        <p:txBody>
          <a:bodyPr anchorCtr="0" anchor="ctr" bIns="25400" lIns="50800" spcFirstLastPara="1" rIns="50800" wrap="square" tIns="25400">
            <a:normAutofit/>
          </a:bodyPr>
          <a:lstStyle>
            <a:lvl1pPr lvl="0" algn="ctr">
              <a:spcBef>
                <a:spcPts val="0"/>
              </a:spcBef>
              <a:spcAft>
                <a:spcPts val="0"/>
              </a:spcAft>
              <a:buClr>
                <a:schemeClr val="dk1"/>
              </a:buClr>
              <a:buSzPts val="10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51" name="Google Shape;51;p22"/>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52" name="Google Shape;52;p22"/>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53" name="Google Shape;53;p22"/>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3"/>
          <p:cNvSpPr txBox="1"/>
          <p:nvPr>
            <p:ph type="title"/>
          </p:nvPr>
        </p:nvSpPr>
        <p:spPr>
          <a:xfrm>
            <a:off x="228600" y="136525"/>
            <a:ext cx="1504200" cy="581100"/>
          </a:xfrm>
          <a:prstGeom prst="rect">
            <a:avLst/>
          </a:prstGeom>
          <a:noFill/>
          <a:ln>
            <a:noFill/>
          </a:ln>
        </p:spPr>
        <p:txBody>
          <a:bodyPr anchorCtr="0" anchor="b" bIns="25400" lIns="50800" spcFirstLastPara="1" rIns="50800" wrap="square" tIns="25400">
            <a:normAutofit/>
          </a:bodyPr>
          <a:lstStyle>
            <a:lvl1pPr lvl="0" algn="l">
              <a:spcBef>
                <a:spcPts val="0"/>
              </a:spcBef>
              <a:spcAft>
                <a:spcPts val="0"/>
              </a:spcAft>
              <a:buClr>
                <a:schemeClr val="dk1"/>
              </a:buClr>
              <a:buSzPts val="1100"/>
              <a:buFont typeface="Calibri"/>
              <a:buNone/>
              <a:defRPr b="1" sz="1100"/>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56" name="Google Shape;56;p23"/>
          <p:cNvSpPr txBox="1"/>
          <p:nvPr>
            <p:ph idx="1" type="body"/>
          </p:nvPr>
        </p:nvSpPr>
        <p:spPr>
          <a:xfrm>
            <a:off x="1787525" y="136525"/>
            <a:ext cx="2556000" cy="2926500"/>
          </a:xfrm>
          <a:prstGeom prst="rect">
            <a:avLst/>
          </a:prstGeom>
          <a:noFill/>
          <a:ln>
            <a:noFill/>
          </a:ln>
        </p:spPr>
        <p:txBody>
          <a:bodyPr anchorCtr="0" anchor="t" bIns="25400" lIns="50800" spcFirstLastPara="1" rIns="50800" wrap="square" tIns="25400">
            <a:normAutofit/>
          </a:bodyPr>
          <a:lstStyle>
            <a:lvl1pPr indent="-342900" lvl="0" marL="457200" algn="l">
              <a:spcBef>
                <a:spcPts val="400"/>
              </a:spcBef>
              <a:spcAft>
                <a:spcPts val="0"/>
              </a:spcAft>
              <a:buClr>
                <a:schemeClr val="dk1"/>
              </a:buClr>
              <a:buSzPts val="1800"/>
              <a:buChar char="•"/>
              <a:defRPr sz="1800"/>
            </a:lvl1pPr>
            <a:lvl2pPr indent="-330200" lvl="1" marL="914400" algn="l">
              <a:spcBef>
                <a:spcPts val="300"/>
              </a:spcBef>
              <a:spcAft>
                <a:spcPts val="0"/>
              </a:spcAft>
              <a:buClr>
                <a:schemeClr val="dk1"/>
              </a:buClr>
              <a:buSzPts val="1600"/>
              <a:buChar char="–"/>
              <a:defRPr sz="1600"/>
            </a:lvl2pPr>
            <a:lvl3pPr indent="-311150" lvl="2" marL="1371600" algn="l">
              <a:spcBef>
                <a:spcPts val="300"/>
              </a:spcBef>
              <a:spcAft>
                <a:spcPts val="0"/>
              </a:spcAft>
              <a:buClr>
                <a:schemeClr val="dk1"/>
              </a:buClr>
              <a:buSzPts val="1300"/>
              <a:buChar char="•"/>
              <a:defRPr sz="1300"/>
            </a:lvl3pPr>
            <a:lvl4pPr indent="-298450" lvl="3" marL="1828800" algn="l">
              <a:spcBef>
                <a:spcPts val="200"/>
              </a:spcBef>
              <a:spcAft>
                <a:spcPts val="0"/>
              </a:spcAft>
              <a:buClr>
                <a:schemeClr val="dk1"/>
              </a:buClr>
              <a:buSzPts val="1100"/>
              <a:buChar char="–"/>
              <a:defRPr sz="1100"/>
            </a:lvl4pPr>
            <a:lvl5pPr indent="-298450" lvl="4" marL="2286000" algn="l">
              <a:spcBef>
                <a:spcPts val="200"/>
              </a:spcBef>
              <a:spcAft>
                <a:spcPts val="0"/>
              </a:spcAft>
              <a:buClr>
                <a:schemeClr val="dk1"/>
              </a:buClr>
              <a:buSzPts val="1100"/>
              <a:buChar char="»"/>
              <a:defRPr sz="1100"/>
            </a:lvl5pPr>
            <a:lvl6pPr indent="-298450" lvl="5" marL="2743200" algn="l">
              <a:spcBef>
                <a:spcPts val="200"/>
              </a:spcBef>
              <a:spcAft>
                <a:spcPts val="0"/>
              </a:spcAft>
              <a:buClr>
                <a:schemeClr val="dk1"/>
              </a:buClr>
              <a:buSzPts val="1100"/>
              <a:buChar char="•"/>
              <a:defRPr sz="1100"/>
            </a:lvl6pPr>
            <a:lvl7pPr indent="-298450" lvl="6" marL="3200400" algn="l">
              <a:spcBef>
                <a:spcPts val="200"/>
              </a:spcBef>
              <a:spcAft>
                <a:spcPts val="0"/>
              </a:spcAft>
              <a:buClr>
                <a:schemeClr val="dk1"/>
              </a:buClr>
              <a:buSzPts val="1100"/>
              <a:buChar char="•"/>
              <a:defRPr sz="1100"/>
            </a:lvl7pPr>
            <a:lvl8pPr indent="-298450" lvl="7" marL="3657600" algn="l">
              <a:spcBef>
                <a:spcPts val="200"/>
              </a:spcBef>
              <a:spcAft>
                <a:spcPts val="0"/>
              </a:spcAft>
              <a:buClr>
                <a:schemeClr val="dk1"/>
              </a:buClr>
              <a:buSzPts val="1100"/>
              <a:buChar char="•"/>
              <a:defRPr sz="1100"/>
            </a:lvl8pPr>
            <a:lvl9pPr indent="-298450" lvl="8" marL="4114800" algn="l">
              <a:spcBef>
                <a:spcPts val="200"/>
              </a:spcBef>
              <a:spcAft>
                <a:spcPts val="0"/>
              </a:spcAft>
              <a:buClr>
                <a:schemeClr val="dk1"/>
              </a:buClr>
              <a:buSzPts val="1100"/>
              <a:buChar char="•"/>
              <a:defRPr sz="1100"/>
            </a:lvl9pPr>
          </a:lstStyle>
          <a:p/>
        </p:txBody>
      </p:sp>
      <p:sp>
        <p:nvSpPr>
          <p:cNvPr id="57" name="Google Shape;57;p23"/>
          <p:cNvSpPr txBox="1"/>
          <p:nvPr>
            <p:ph idx="2" type="body"/>
          </p:nvPr>
        </p:nvSpPr>
        <p:spPr>
          <a:xfrm>
            <a:off x="228600" y="717550"/>
            <a:ext cx="1504200" cy="2345700"/>
          </a:xfrm>
          <a:prstGeom prst="rect">
            <a:avLst/>
          </a:prstGeom>
          <a:noFill/>
          <a:ln>
            <a:noFill/>
          </a:ln>
        </p:spPr>
        <p:txBody>
          <a:bodyPr anchorCtr="0" anchor="t" bIns="25400" lIns="50800" spcFirstLastPara="1" rIns="50800" wrap="square" tIns="25400">
            <a:normAutofit/>
          </a:bodyPr>
          <a:lstStyle>
            <a:lvl1pPr indent="-228600" lvl="0" marL="457200" algn="l">
              <a:spcBef>
                <a:spcPts val="200"/>
              </a:spcBef>
              <a:spcAft>
                <a:spcPts val="0"/>
              </a:spcAft>
              <a:buClr>
                <a:schemeClr val="dk1"/>
              </a:buClr>
              <a:buSzPts val="800"/>
              <a:buNone/>
              <a:defRPr sz="800"/>
            </a:lvl1pPr>
            <a:lvl2pPr indent="-228600" lvl="1" marL="914400" algn="l">
              <a:spcBef>
                <a:spcPts val="100"/>
              </a:spcBef>
              <a:spcAft>
                <a:spcPts val="0"/>
              </a:spcAft>
              <a:buClr>
                <a:schemeClr val="dk1"/>
              </a:buClr>
              <a:buSzPts val="700"/>
              <a:buNone/>
              <a:defRPr sz="700"/>
            </a:lvl2pPr>
            <a:lvl3pPr indent="-228600" lvl="2" marL="1371600" algn="l">
              <a:spcBef>
                <a:spcPts val="100"/>
              </a:spcBef>
              <a:spcAft>
                <a:spcPts val="0"/>
              </a:spcAft>
              <a:buClr>
                <a:schemeClr val="dk1"/>
              </a:buClr>
              <a:buSzPts val="600"/>
              <a:buNone/>
              <a:defRPr sz="6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58" name="Google Shape;58;p23"/>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59" name="Google Shape;59;p23"/>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60" name="Google Shape;60;p23"/>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4"/>
          <p:cNvSpPr txBox="1"/>
          <p:nvPr>
            <p:ph type="title"/>
          </p:nvPr>
        </p:nvSpPr>
        <p:spPr>
          <a:xfrm>
            <a:off x="896144" y="2400300"/>
            <a:ext cx="2743200" cy="283200"/>
          </a:xfrm>
          <a:prstGeom prst="rect">
            <a:avLst/>
          </a:prstGeom>
          <a:noFill/>
          <a:ln>
            <a:noFill/>
          </a:ln>
        </p:spPr>
        <p:txBody>
          <a:bodyPr anchorCtr="0" anchor="b" bIns="25400" lIns="50800" spcFirstLastPara="1" rIns="50800" wrap="square" tIns="25400">
            <a:normAutofit/>
          </a:bodyPr>
          <a:lstStyle>
            <a:lvl1pPr lvl="0" algn="l">
              <a:spcBef>
                <a:spcPts val="0"/>
              </a:spcBef>
              <a:spcAft>
                <a:spcPts val="0"/>
              </a:spcAft>
              <a:buClr>
                <a:schemeClr val="dk1"/>
              </a:buClr>
              <a:buSzPts val="1100"/>
              <a:buFont typeface="Calibri"/>
              <a:buNone/>
              <a:defRPr b="1" sz="1100"/>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63" name="Google Shape;63;p24"/>
          <p:cNvSpPr/>
          <p:nvPr>
            <p:ph idx="2" type="pic"/>
          </p:nvPr>
        </p:nvSpPr>
        <p:spPr>
          <a:xfrm>
            <a:off x="896144" y="306388"/>
            <a:ext cx="2057400" cy="2057400"/>
          </a:xfrm>
          <a:prstGeom prst="rect">
            <a:avLst/>
          </a:prstGeom>
          <a:noFill/>
          <a:ln>
            <a:noFill/>
          </a:ln>
        </p:spPr>
      </p:sp>
      <p:sp>
        <p:nvSpPr>
          <p:cNvPr id="64" name="Google Shape;64;p24"/>
          <p:cNvSpPr txBox="1"/>
          <p:nvPr>
            <p:ph idx="1" type="body"/>
          </p:nvPr>
        </p:nvSpPr>
        <p:spPr>
          <a:xfrm>
            <a:off x="896144" y="2683669"/>
            <a:ext cx="2743200" cy="402600"/>
          </a:xfrm>
          <a:prstGeom prst="rect">
            <a:avLst/>
          </a:prstGeom>
          <a:noFill/>
          <a:ln>
            <a:noFill/>
          </a:ln>
        </p:spPr>
        <p:txBody>
          <a:bodyPr anchorCtr="0" anchor="t" bIns="25400" lIns="50800" spcFirstLastPara="1" rIns="50800" wrap="square" tIns="25400">
            <a:normAutofit/>
          </a:bodyPr>
          <a:lstStyle>
            <a:lvl1pPr indent="-228600" lvl="0" marL="457200" algn="l">
              <a:spcBef>
                <a:spcPts val="200"/>
              </a:spcBef>
              <a:spcAft>
                <a:spcPts val="0"/>
              </a:spcAft>
              <a:buClr>
                <a:schemeClr val="dk1"/>
              </a:buClr>
              <a:buSzPts val="800"/>
              <a:buNone/>
              <a:defRPr sz="800"/>
            </a:lvl1pPr>
            <a:lvl2pPr indent="-228600" lvl="1" marL="914400" algn="l">
              <a:spcBef>
                <a:spcPts val="100"/>
              </a:spcBef>
              <a:spcAft>
                <a:spcPts val="0"/>
              </a:spcAft>
              <a:buClr>
                <a:schemeClr val="dk1"/>
              </a:buClr>
              <a:buSzPts val="700"/>
              <a:buNone/>
              <a:defRPr sz="700"/>
            </a:lvl2pPr>
            <a:lvl3pPr indent="-228600" lvl="2" marL="1371600" algn="l">
              <a:spcBef>
                <a:spcPts val="100"/>
              </a:spcBef>
              <a:spcAft>
                <a:spcPts val="0"/>
              </a:spcAft>
              <a:buClr>
                <a:schemeClr val="dk1"/>
              </a:buClr>
              <a:buSzPts val="600"/>
              <a:buNone/>
              <a:defRPr sz="6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65" name="Google Shape;65;p24"/>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algn="l">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66" name="Google Shape;66;p24"/>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algn="ctr">
              <a:spcBef>
                <a:spcPts val="0"/>
              </a:spcBef>
              <a:spcAft>
                <a:spcPts val="0"/>
              </a:spcAft>
              <a:buSzPts val="800"/>
              <a:buNone/>
              <a:defRPr/>
            </a:lvl1pPr>
            <a:lvl2pPr lvl="1" algn="l">
              <a:spcBef>
                <a:spcPts val="0"/>
              </a:spcBef>
              <a:spcAft>
                <a:spcPts val="0"/>
              </a:spcAft>
              <a:buSzPts val="800"/>
              <a:buNone/>
              <a:defRPr/>
            </a:lvl2pPr>
            <a:lvl3pPr lvl="2" algn="l">
              <a:spcBef>
                <a:spcPts val="0"/>
              </a:spcBef>
              <a:spcAft>
                <a:spcPts val="0"/>
              </a:spcAft>
              <a:buSzPts val="800"/>
              <a:buNone/>
              <a:defRPr/>
            </a:lvl3pPr>
            <a:lvl4pPr lvl="3" algn="l">
              <a:spcBef>
                <a:spcPts val="0"/>
              </a:spcBef>
              <a:spcAft>
                <a:spcPts val="0"/>
              </a:spcAft>
              <a:buSzPts val="800"/>
              <a:buNone/>
              <a:defRPr/>
            </a:lvl4pPr>
            <a:lvl5pPr lvl="4" algn="l">
              <a:spcBef>
                <a:spcPts val="0"/>
              </a:spcBef>
              <a:spcAft>
                <a:spcPts val="0"/>
              </a:spcAft>
              <a:buSzPts val="800"/>
              <a:buNone/>
              <a:defRPr/>
            </a:lvl5pPr>
            <a:lvl6pPr lvl="5" algn="l">
              <a:spcBef>
                <a:spcPts val="0"/>
              </a:spcBef>
              <a:spcAft>
                <a:spcPts val="0"/>
              </a:spcAft>
              <a:buSzPts val="800"/>
              <a:buNone/>
              <a:defRPr/>
            </a:lvl6pPr>
            <a:lvl7pPr lvl="6" algn="l">
              <a:spcBef>
                <a:spcPts val="0"/>
              </a:spcBef>
              <a:spcAft>
                <a:spcPts val="0"/>
              </a:spcAft>
              <a:buSzPts val="800"/>
              <a:buNone/>
              <a:defRPr/>
            </a:lvl7pPr>
            <a:lvl8pPr lvl="7" algn="l">
              <a:spcBef>
                <a:spcPts val="0"/>
              </a:spcBef>
              <a:spcAft>
                <a:spcPts val="0"/>
              </a:spcAft>
              <a:buSzPts val="800"/>
              <a:buNone/>
              <a:defRPr/>
            </a:lvl8pPr>
            <a:lvl9pPr lvl="8" algn="l">
              <a:spcBef>
                <a:spcPts val="0"/>
              </a:spcBef>
              <a:spcAft>
                <a:spcPts val="0"/>
              </a:spcAft>
              <a:buSzPts val="800"/>
              <a:buNone/>
              <a:defRPr/>
            </a:lvl9pPr>
          </a:lstStyle>
          <a:p/>
        </p:txBody>
      </p:sp>
      <p:sp>
        <p:nvSpPr>
          <p:cNvPr id="67" name="Google Shape;67;p24"/>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228600" y="137319"/>
            <a:ext cx="4114800" cy="571500"/>
          </a:xfrm>
          <a:prstGeom prst="rect">
            <a:avLst/>
          </a:prstGeom>
          <a:noFill/>
          <a:ln>
            <a:noFill/>
          </a:ln>
        </p:spPr>
        <p:txBody>
          <a:bodyPr anchorCtr="0" anchor="ctr" bIns="25400" lIns="50800" spcFirstLastPara="1" rIns="50800" wrap="square" tIns="25400">
            <a:normAutofit/>
          </a:bodyPr>
          <a:lstStyle>
            <a:lvl1pPr lvl="0" marR="0" rtl="0" algn="ctr">
              <a:spcBef>
                <a:spcPts val="0"/>
              </a:spcBef>
              <a:spcAft>
                <a:spcPts val="0"/>
              </a:spcAft>
              <a:buClr>
                <a:schemeClr val="dk1"/>
              </a:buClr>
              <a:buSzPts val="2400"/>
              <a:buFont typeface="Calibri"/>
              <a:buNone/>
              <a:defRPr b="0" i="0" sz="2400" u="none" cap="none" strike="noStrike">
                <a:solidFill>
                  <a:schemeClr val="dk1"/>
                </a:solidFill>
                <a:latin typeface="Calibri"/>
                <a:ea typeface="Calibri"/>
                <a:cs typeface="Calibri"/>
                <a:sym typeface="Calibri"/>
              </a:defRPr>
            </a:lvl1pPr>
            <a:lvl2pPr lvl="1">
              <a:spcBef>
                <a:spcPts val="0"/>
              </a:spcBef>
              <a:spcAft>
                <a:spcPts val="0"/>
              </a:spcAft>
              <a:buSzPts val="800"/>
              <a:buNone/>
              <a:defRPr sz="1000"/>
            </a:lvl2pPr>
            <a:lvl3pPr lvl="2">
              <a:spcBef>
                <a:spcPts val="0"/>
              </a:spcBef>
              <a:spcAft>
                <a:spcPts val="0"/>
              </a:spcAft>
              <a:buSzPts val="800"/>
              <a:buNone/>
              <a:defRPr sz="1000"/>
            </a:lvl3pPr>
            <a:lvl4pPr lvl="3">
              <a:spcBef>
                <a:spcPts val="0"/>
              </a:spcBef>
              <a:spcAft>
                <a:spcPts val="0"/>
              </a:spcAft>
              <a:buSzPts val="800"/>
              <a:buNone/>
              <a:defRPr sz="1000"/>
            </a:lvl4pPr>
            <a:lvl5pPr lvl="4">
              <a:spcBef>
                <a:spcPts val="0"/>
              </a:spcBef>
              <a:spcAft>
                <a:spcPts val="0"/>
              </a:spcAft>
              <a:buSzPts val="800"/>
              <a:buNone/>
              <a:defRPr sz="1000"/>
            </a:lvl5pPr>
            <a:lvl6pPr lvl="5">
              <a:spcBef>
                <a:spcPts val="0"/>
              </a:spcBef>
              <a:spcAft>
                <a:spcPts val="0"/>
              </a:spcAft>
              <a:buSzPts val="800"/>
              <a:buNone/>
              <a:defRPr sz="1000"/>
            </a:lvl6pPr>
            <a:lvl7pPr lvl="6">
              <a:spcBef>
                <a:spcPts val="0"/>
              </a:spcBef>
              <a:spcAft>
                <a:spcPts val="0"/>
              </a:spcAft>
              <a:buSzPts val="800"/>
              <a:buNone/>
              <a:defRPr sz="1000"/>
            </a:lvl7pPr>
            <a:lvl8pPr lvl="7">
              <a:spcBef>
                <a:spcPts val="0"/>
              </a:spcBef>
              <a:spcAft>
                <a:spcPts val="0"/>
              </a:spcAft>
              <a:buSzPts val="800"/>
              <a:buNone/>
              <a:defRPr sz="1000"/>
            </a:lvl8pPr>
            <a:lvl9pPr lvl="8">
              <a:spcBef>
                <a:spcPts val="0"/>
              </a:spcBef>
              <a:spcAft>
                <a:spcPts val="0"/>
              </a:spcAft>
              <a:buSzPts val="800"/>
              <a:buNone/>
              <a:defRPr sz="1000"/>
            </a:lvl9pPr>
          </a:lstStyle>
          <a:p/>
        </p:txBody>
      </p:sp>
      <p:sp>
        <p:nvSpPr>
          <p:cNvPr id="7" name="Google Shape;7;p15"/>
          <p:cNvSpPr txBox="1"/>
          <p:nvPr>
            <p:ph idx="1" type="body"/>
          </p:nvPr>
        </p:nvSpPr>
        <p:spPr>
          <a:xfrm>
            <a:off x="228600" y="800100"/>
            <a:ext cx="4114800" cy="2263200"/>
          </a:xfrm>
          <a:prstGeom prst="rect">
            <a:avLst/>
          </a:prstGeom>
          <a:noFill/>
          <a:ln>
            <a:noFill/>
          </a:ln>
        </p:spPr>
        <p:txBody>
          <a:bodyPr anchorCtr="0" anchor="t" bIns="25400" lIns="50800" spcFirstLastPara="1" rIns="50800" wrap="square" tIns="25400">
            <a:normAutofit/>
          </a:bodyPr>
          <a:lstStyle>
            <a:lvl1pPr indent="-342900" lvl="0" marL="457200" marR="0" rtl="0" algn="l">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30200" lvl="1" marL="9144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1150" lvl="2" marL="1371600" marR="0" rtl="0" algn="l">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3pPr>
            <a:lvl4pPr indent="-298450" lvl="3" marL="18288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4pPr>
            <a:lvl5pPr indent="-298450" lvl="4" marL="22860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5pPr>
            <a:lvl6pPr indent="-298450" lvl="5" marL="27432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6pPr>
            <a:lvl7pPr indent="-298450" lvl="6" marL="32004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7pPr>
            <a:lvl8pPr indent="-298450" lvl="7" marL="36576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8pPr>
            <a:lvl9pPr indent="-298450" lvl="8" marL="4114800" marR="0" rtl="0" algn="l">
              <a:spcBef>
                <a:spcPts val="200"/>
              </a:spcBef>
              <a:spcAft>
                <a:spcPts val="0"/>
              </a:spcAft>
              <a:buClr>
                <a:schemeClr val="dk1"/>
              </a:buClr>
              <a:buSzPts val="1100"/>
              <a:buFont typeface="Arial"/>
              <a:buChar char="•"/>
              <a:defRPr b="0" i="0" sz="11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228600" y="3178175"/>
            <a:ext cx="1066800" cy="182400"/>
          </a:xfrm>
          <a:prstGeom prst="rect">
            <a:avLst/>
          </a:prstGeom>
          <a:noFill/>
          <a:ln>
            <a:noFill/>
          </a:ln>
        </p:spPr>
        <p:txBody>
          <a:bodyPr anchorCtr="0" anchor="ctr" bIns="25400" lIns="50800" spcFirstLastPara="1" rIns="50800" wrap="square" tIns="25400">
            <a:noAutofit/>
          </a:bodyPr>
          <a:lstStyle>
            <a:lvl1pPr lvl="0" marR="0" rtl="0" algn="l">
              <a:spcBef>
                <a:spcPts val="0"/>
              </a:spcBef>
              <a:spcAft>
                <a:spcPts val="0"/>
              </a:spcAft>
              <a:buSzPts val="800"/>
              <a:buNone/>
              <a:defRPr b="0" i="0" sz="700" u="none" cap="none" strike="noStrike">
                <a:solidFill>
                  <a:srgbClr val="888888"/>
                </a:solidFill>
                <a:latin typeface="Calibri"/>
                <a:ea typeface="Calibri"/>
                <a:cs typeface="Calibri"/>
                <a:sym typeface="Calibri"/>
              </a:defRPr>
            </a:lvl1pPr>
            <a:lvl2pPr lvl="1"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1562100" y="3178175"/>
            <a:ext cx="1447800" cy="182400"/>
          </a:xfrm>
          <a:prstGeom prst="rect">
            <a:avLst/>
          </a:prstGeom>
          <a:noFill/>
          <a:ln>
            <a:noFill/>
          </a:ln>
        </p:spPr>
        <p:txBody>
          <a:bodyPr anchorCtr="0" anchor="ctr" bIns="25400" lIns="50800" spcFirstLastPara="1" rIns="50800" wrap="square" tIns="25400">
            <a:noAutofit/>
          </a:bodyPr>
          <a:lstStyle>
            <a:lvl1pPr lvl="0" marR="0" rtl="0" algn="ctr">
              <a:spcBef>
                <a:spcPts val="0"/>
              </a:spcBef>
              <a:spcAft>
                <a:spcPts val="0"/>
              </a:spcAft>
              <a:buSzPts val="800"/>
              <a:buNone/>
              <a:defRPr b="0" i="0" sz="700" u="none" cap="none" strike="noStrike">
                <a:solidFill>
                  <a:srgbClr val="888888"/>
                </a:solidFill>
                <a:latin typeface="Calibri"/>
                <a:ea typeface="Calibri"/>
                <a:cs typeface="Calibri"/>
                <a:sym typeface="Calibri"/>
              </a:defRPr>
            </a:lvl1pPr>
            <a:lvl2pPr lvl="1"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2pPr>
            <a:lvl3pPr lvl="2"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3pPr>
            <a:lvl4pPr lvl="3"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4pPr>
            <a:lvl5pPr lvl="4"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5pPr>
            <a:lvl6pPr lvl="5"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6pPr>
            <a:lvl7pPr lvl="6"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7pPr>
            <a:lvl8pPr lvl="7"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8pPr>
            <a:lvl9pPr lvl="8" marR="0" rtl="0" algn="l">
              <a:spcBef>
                <a:spcPts val="0"/>
              </a:spcBef>
              <a:spcAft>
                <a:spcPts val="0"/>
              </a:spcAft>
              <a:buSzPts val="800"/>
              <a:buNone/>
              <a:defRPr b="0" i="0" sz="10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3276600" y="3178175"/>
            <a:ext cx="1066800" cy="182400"/>
          </a:xfrm>
          <a:prstGeom prst="rect">
            <a:avLst/>
          </a:prstGeom>
          <a:noFill/>
          <a:ln>
            <a:noFill/>
          </a:ln>
        </p:spPr>
        <p:txBody>
          <a:bodyPr anchorCtr="0" anchor="ctr" bIns="25400" lIns="50800" spcFirstLastPara="1" rIns="50800" wrap="square" tIns="25400">
            <a:noAutofit/>
          </a:bodyPr>
          <a:lstStyle>
            <a:lvl1pPr indent="0" lvl="0" marL="0" marR="0" rtl="0" algn="r">
              <a:spcBef>
                <a:spcPts val="0"/>
              </a:spcBef>
              <a:buNone/>
              <a:defRPr b="0" i="0" sz="700" u="none" cap="none" strike="noStrike">
                <a:solidFill>
                  <a:srgbClr val="888888"/>
                </a:solidFill>
                <a:latin typeface="Calibri"/>
                <a:ea typeface="Calibri"/>
                <a:cs typeface="Calibri"/>
                <a:sym typeface="Calibri"/>
              </a:defRPr>
            </a:lvl1pPr>
            <a:lvl2pPr indent="0" lvl="1" marL="0" marR="0" rtl="0" algn="r">
              <a:spcBef>
                <a:spcPts val="0"/>
              </a:spcBef>
              <a:buNone/>
              <a:defRPr b="0" i="0" sz="700" u="none" cap="none" strike="noStrike">
                <a:solidFill>
                  <a:srgbClr val="888888"/>
                </a:solidFill>
                <a:latin typeface="Calibri"/>
                <a:ea typeface="Calibri"/>
                <a:cs typeface="Calibri"/>
                <a:sym typeface="Calibri"/>
              </a:defRPr>
            </a:lvl2pPr>
            <a:lvl3pPr indent="0" lvl="2" marL="0" marR="0" rtl="0" algn="r">
              <a:spcBef>
                <a:spcPts val="0"/>
              </a:spcBef>
              <a:buNone/>
              <a:defRPr b="0" i="0" sz="700" u="none" cap="none" strike="noStrike">
                <a:solidFill>
                  <a:srgbClr val="888888"/>
                </a:solidFill>
                <a:latin typeface="Calibri"/>
                <a:ea typeface="Calibri"/>
                <a:cs typeface="Calibri"/>
                <a:sym typeface="Calibri"/>
              </a:defRPr>
            </a:lvl3pPr>
            <a:lvl4pPr indent="0" lvl="3" marL="0" marR="0" rtl="0" algn="r">
              <a:spcBef>
                <a:spcPts val="0"/>
              </a:spcBef>
              <a:buNone/>
              <a:defRPr b="0" i="0" sz="700" u="none" cap="none" strike="noStrike">
                <a:solidFill>
                  <a:srgbClr val="888888"/>
                </a:solidFill>
                <a:latin typeface="Calibri"/>
                <a:ea typeface="Calibri"/>
                <a:cs typeface="Calibri"/>
                <a:sym typeface="Calibri"/>
              </a:defRPr>
            </a:lvl4pPr>
            <a:lvl5pPr indent="0" lvl="4" marL="0" marR="0" rtl="0" algn="r">
              <a:spcBef>
                <a:spcPts val="0"/>
              </a:spcBef>
              <a:buNone/>
              <a:defRPr b="0" i="0" sz="700" u="none" cap="none" strike="noStrike">
                <a:solidFill>
                  <a:srgbClr val="888888"/>
                </a:solidFill>
                <a:latin typeface="Calibri"/>
                <a:ea typeface="Calibri"/>
                <a:cs typeface="Calibri"/>
                <a:sym typeface="Calibri"/>
              </a:defRPr>
            </a:lvl5pPr>
            <a:lvl6pPr indent="0" lvl="5" marL="0" marR="0" rtl="0" algn="r">
              <a:spcBef>
                <a:spcPts val="0"/>
              </a:spcBef>
              <a:buNone/>
              <a:defRPr b="0" i="0" sz="700" u="none" cap="none" strike="noStrike">
                <a:solidFill>
                  <a:srgbClr val="888888"/>
                </a:solidFill>
                <a:latin typeface="Calibri"/>
                <a:ea typeface="Calibri"/>
                <a:cs typeface="Calibri"/>
                <a:sym typeface="Calibri"/>
              </a:defRPr>
            </a:lvl6pPr>
            <a:lvl7pPr indent="0" lvl="6" marL="0" marR="0" rtl="0" algn="r">
              <a:spcBef>
                <a:spcPts val="0"/>
              </a:spcBef>
              <a:buNone/>
              <a:defRPr b="0" i="0" sz="700" u="none" cap="none" strike="noStrike">
                <a:solidFill>
                  <a:srgbClr val="888888"/>
                </a:solidFill>
                <a:latin typeface="Calibri"/>
                <a:ea typeface="Calibri"/>
                <a:cs typeface="Calibri"/>
                <a:sym typeface="Calibri"/>
              </a:defRPr>
            </a:lvl7pPr>
            <a:lvl8pPr indent="0" lvl="7" marL="0" marR="0" rtl="0" algn="r">
              <a:spcBef>
                <a:spcPts val="0"/>
              </a:spcBef>
              <a:buNone/>
              <a:defRPr b="0" i="0" sz="700" u="none" cap="none" strike="noStrike">
                <a:solidFill>
                  <a:srgbClr val="888888"/>
                </a:solidFill>
                <a:latin typeface="Calibri"/>
                <a:ea typeface="Calibri"/>
                <a:cs typeface="Calibri"/>
                <a:sym typeface="Calibri"/>
              </a:defRPr>
            </a:lvl8pPr>
            <a:lvl9pPr indent="0" lvl="8" marL="0" marR="0" rtl="0" algn="r">
              <a:spcBef>
                <a:spcPts val="0"/>
              </a:spcBef>
              <a:buNone/>
              <a:defRPr b="0" i="0" sz="7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hyperlink" Target="http://contemptuouswoman.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https://s3.documentcloud.org/documents/23813311/un-report-on-alienation-5-2023.pdf" TargetMode="External"/><Relationship Id="rId5" Type="http://schemas.openxmlformats.org/officeDocument/2006/relationships/image" Target="../media/image2.png"/><Relationship Id="rId6" Type="http://schemas.openxmlformats.org/officeDocument/2006/relationships/hyperlink" Target="http://contemptuouswoman.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hyperlink" Target="http://contemptuouswoman.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contemptuouswoman.or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hyperlink" Target="http://contemptuouswoman.or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hyperlink" Target="http://contemptuouswoman.or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hyperlink" Target="http://contemptuouswoman.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hyperlink" Target="http://contemptuouswoman.org" TargetMode="External"/></Relationships>
</file>

<file path=ppt/slides/_rels/slide9.xml.rels><?xml version="1.0" encoding="UTF-8" standalone="yes"?><Relationships xmlns="http://schemas.openxmlformats.org/package/2006/relationships"><Relationship Id="rId11" Type="http://schemas.openxmlformats.org/officeDocument/2006/relationships/hyperlink" Target="https://contemptuouswoman.substack.com/" TargetMode="External"/><Relationship Id="rId10" Type="http://schemas.openxmlformats.org/officeDocument/2006/relationships/hyperlink" Target="https://contemptuouswoman.substack.com/" TargetMode="External"/><Relationship Id="rId13" Type="http://schemas.openxmlformats.org/officeDocument/2006/relationships/hyperlink" Target="http://contemptuouswoman.org" TargetMode="External"/><Relationship Id="rId12" Type="http://schemas.openxmlformats.org/officeDocument/2006/relationships/hyperlink" Target="http://contemptuouswoman.org" TargetMode="External"/><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hyperlink" Target="https://contemptuouswoman.substack.com/" TargetMode="External"/><Relationship Id="rId5" Type="http://schemas.openxmlformats.org/officeDocument/2006/relationships/image" Target="../media/image11.png"/><Relationship Id="rId6" Type="http://schemas.openxmlformats.org/officeDocument/2006/relationships/image" Target="../media/image18.png"/><Relationship Id="rId7" Type="http://schemas.openxmlformats.org/officeDocument/2006/relationships/hyperlink" Target="https://www.instagram.com/megsybeth/" TargetMode="External"/><Relationship Id="rId8" Type="http://schemas.openxmlformats.org/officeDocument/2006/relationships/hyperlink" Target="https://www.instagram.com/megsybeth/"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nvSpPr>
        <p:spPr>
          <a:xfrm>
            <a:off x="393459" y="1098561"/>
            <a:ext cx="8357100" cy="1810200"/>
          </a:xfrm>
          <a:prstGeom prst="rect">
            <a:avLst/>
          </a:prstGeom>
          <a:noFill/>
          <a:ln>
            <a:noFill/>
          </a:ln>
        </p:spPr>
        <p:txBody>
          <a:bodyPr anchorCtr="0" anchor="t" bIns="0" lIns="0" spcFirstLastPara="1" rIns="0" wrap="square" tIns="0">
            <a:spAutoFit/>
          </a:bodyPr>
          <a:lstStyle/>
          <a:p>
            <a:pPr indent="0" lvl="0" marL="0" marR="0" rtl="0" algn="ctr">
              <a:lnSpc>
                <a:spcPct val="140009"/>
              </a:lnSpc>
              <a:spcBef>
                <a:spcPts val="0"/>
              </a:spcBef>
              <a:spcAft>
                <a:spcPts val="0"/>
              </a:spcAft>
              <a:buNone/>
            </a:pPr>
            <a:r>
              <a:rPr i="0" lang="en-US" sz="4900" u="none" cap="none" strike="noStrike">
                <a:solidFill>
                  <a:srgbClr val="FFFFFF"/>
                </a:solidFill>
                <a:latin typeface="EB Garamond"/>
                <a:ea typeface="EB Garamond"/>
                <a:cs typeface="EB Garamond"/>
                <a:sym typeface="EB Garamond"/>
              </a:rPr>
              <a:t>THE GLOBAL CRISIS IN FAMILY COURTS</a:t>
            </a:r>
            <a:endParaRPr sz="800">
              <a:latin typeface="EB Garamond"/>
              <a:ea typeface="EB Garamond"/>
              <a:cs typeface="EB Garamond"/>
              <a:sym typeface="EB Garamond"/>
            </a:endParaRPr>
          </a:p>
        </p:txBody>
      </p:sp>
      <p:cxnSp>
        <p:nvCxnSpPr>
          <p:cNvPr id="85" name="Google Shape;85;p1"/>
          <p:cNvCxnSpPr/>
          <p:nvPr/>
        </p:nvCxnSpPr>
        <p:spPr>
          <a:xfrm>
            <a:off x="514350" y="514350"/>
            <a:ext cx="8115300" cy="0"/>
          </a:xfrm>
          <a:prstGeom prst="straightConnector1">
            <a:avLst/>
          </a:prstGeom>
          <a:noFill/>
          <a:ln cap="flat" cmpd="sng" w="19050">
            <a:solidFill>
              <a:srgbClr val="FFFFFF"/>
            </a:solidFill>
            <a:prstDash val="solid"/>
            <a:round/>
            <a:headEnd len="sm" w="sm" type="none"/>
            <a:tailEnd len="sm" w="sm" type="none"/>
          </a:ln>
        </p:spPr>
      </p:cxnSp>
      <p:sp>
        <p:nvSpPr>
          <p:cNvPr id="86" name="Google Shape;86;p1"/>
          <p:cNvSpPr txBox="1"/>
          <p:nvPr/>
        </p:nvSpPr>
        <p:spPr>
          <a:xfrm>
            <a:off x="514350" y="3254148"/>
            <a:ext cx="8236200" cy="517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a:solidFill>
                  <a:srgbClr val="FFFFFF"/>
                </a:solidFill>
                <a:latin typeface="EB Garamond"/>
                <a:ea typeface="EB Garamond"/>
                <a:cs typeface="EB Garamond"/>
                <a:sym typeface="EB Garamond"/>
              </a:rPr>
              <a:t>The breakdown in fundamental concepts of justice in family courts particularly harms domestic violence victims and threatens public faith in our democratic institutions. </a:t>
            </a:r>
            <a:endParaRPr>
              <a:latin typeface="EB Garamond"/>
              <a:ea typeface="EB Garamond"/>
              <a:cs typeface="EB Garamond"/>
              <a:sym typeface="EB Garamond"/>
            </a:endParaRPr>
          </a:p>
        </p:txBody>
      </p:sp>
      <p:cxnSp>
        <p:nvCxnSpPr>
          <p:cNvPr id="87" name="Google Shape;87;p1"/>
          <p:cNvCxnSpPr/>
          <p:nvPr/>
        </p:nvCxnSpPr>
        <p:spPr>
          <a:xfrm>
            <a:off x="514350" y="4624388"/>
            <a:ext cx="8115300" cy="0"/>
          </a:xfrm>
          <a:prstGeom prst="straightConnector1">
            <a:avLst/>
          </a:prstGeom>
          <a:noFill/>
          <a:ln cap="flat" cmpd="sng" w="19050">
            <a:solidFill>
              <a:srgbClr val="FFFFFF"/>
            </a:solidFill>
            <a:prstDash val="solid"/>
            <a:round/>
            <a:headEnd len="sm" w="sm" type="none"/>
            <a:tailEnd len="sm" w="sm" type="none"/>
          </a:ln>
        </p:spPr>
      </p:cxnSp>
      <p:sp>
        <p:nvSpPr>
          <p:cNvPr id="88" name="Google Shape;88;p1"/>
          <p:cNvSpPr txBox="1"/>
          <p:nvPr/>
        </p:nvSpPr>
        <p:spPr>
          <a:xfrm>
            <a:off x="3484050" y="4679825"/>
            <a:ext cx="2175900" cy="13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lt1"/>
              </a:solidFill>
              <a:latin typeface="Merriweather"/>
              <a:ea typeface="Merriweather"/>
              <a:cs typeface="Merriweather"/>
              <a:sym typeface="Merriweather"/>
            </a:endParaRPr>
          </a:p>
        </p:txBody>
      </p:sp>
      <p:sp>
        <p:nvSpPr>
          <p:cNvPr id="89" name="Google Shape;89;p1"/>
          <p:cNvSpPr txBox="1"/>
          <p:nvPr/>
        </p:nvSpPr>
        <p:spPr>
          <a:xfrm>
            <a:off x="6894150" y="4624400"/>
            <a:ext cx="1856400" cy="3387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lang="en-US" sz="1000">
                <a:solidFill>
                  <a:schemeClr val="lt1"/>
                </a:solidFill>
                <a:latin typeface="EB Garamond"/>
                <a:ea typeface="EB Garamond"/>
                <a:cs typeface="EB Garamond"/>
                <a:sym typeface="EB Garamond"/>
              </a:rPr>
              <a:t>By Megan Mason, 2023</a:t>
            </a: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g29eb4dfafd3_0_81"/>
          <p:cNvSpPr txBox="1"/>
          <p:nvPr/>
        </p:nvSpPr>
        <p:spPr>
          <a:xfrm>
            <a:off x="2287650" y="266925"/>
            <a:ext cx="4568700" cy="48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EB Garamond"/>
                <a:ea typeface="EB Garamond"/>
                <a:cs typeface="EB Garamond"/>
                <a:sym typeface="EB Garamond"/>
              </a:rPr>
              <a:t>What’s needed to fix America’s Family Courts</a:t>
            </a:r>
            <a:endParaRPr b="1" sz="1800">
              <a:solidFill>
                <a:schemeClr val="lt1"/>
              </a:solidFill>
              <a:latin typeface="EB Garamond"/>
              <a:ea typeface="EB Garamond"/>
              <a:cs typeface="EB Garamond"/>
              <a:sym typeface="EB Garamond"/>
            </a:endParaRPr>
          </a:p>
        </p:txBody>
      </p:sp>
      <p:sp>
        <p:nvSpPr>
          <p:cNvPr id="197" name="Google Shape;197;g29eb4dfafd3_0_81"/>
          <p:cNvSpPr txBox="1"/>
          <p:nvPr/>
        </p:nvSpPr>
        <p:spPr>
          <a:xfrm>
            <a:off x="245475" y="754125"/>
            <a:ext cx="8650500" cy="487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EB Garamond"/>
              <a:buAutoNum type="arabicPeriod"/>
            </a:pPr>
            <a:r>
              <a:rPr b="1" lang="en-US">
                <a:solidFill>
                  <a:schemeClr val="lt1"/>
                </a:solidFill>
                <a:latin typeface="EB Garamond"/>
                <a:ea typeface="EB Garamond"/>
                <a:cs typeface="EB Garamond"/>
                <a:sym typeface="EB Garamond"/>
              </a:rPr>
              <a:t>Enforcement</a:t>
            </a:r>
            <a:endParaRPr b="1">
              <a:solidFill>
                <a:schemeClr val="lt1"/>
              </a:solidFill>
              <a:latin typeface="EB Garamond"/>
              <a:ea typeface="EB Garamond"/>
              <a:cs typeface="EB Garamond"/>
              <a:sym typeface="EB Garamond"/>
            </a:endParaRPr>
          </a:p>
          <a:p>
            <a:pPr indent="0" lvl="0" marL="457200" rtl="0" algn="l">
              <a:spcBef>
                <a:spcPts val="0"/>
              </a:spcBef>
              <a:spcAft>
                <a:spcPts val="0"/>
              </a:spcAft>
              <a:buNone/>
            </a:pPr>
            <a:r>
              <a:rPr lang="en-US">
                <a:solidFill>
                  <a:schemeClr val="lt1"/>
                </a:solidFill>
                <a:latin typeface="EB Garamond"/>
                <a:ea typeface="EB Garamond"/>
                <a:cs typeface="EB Garamond"/>
                <a:sym typeface="EB Garamond"/>
              </a:rPr>
              <a:t>There is a movement now to ban Family Reunification Camps, which is important in states where children are routinely forced to attend privately managed “training” camps, to force the children to want to be with a parent they have accused of abuse. But the problem is that legislation is not effective when judges and appointees are allowed to act above the law. Many states have robust, thoughtfully drafted laws governing child custody decisions. But these laws are meaningless without enforcement. Judges and attorneys are not regulating themselves as they are supposed to do. Family law judges act as if they can do whatever they want to do because family law judges can do whatever they want to do. We need The United States Department of Justice and non-government civil rights advocates such as The ACLU to take on corruption in Family Courts as a key issue for reform and enforcement. </a:t>
            </a:r>
            <a:endParaRPr>
              <a:solidFill>
                <a:schemeClr val="lt1"/>
              </a:solidFill>
              <a:latin typeface="EB Garamond"/>
              <a:ea typeface="EB Garamond"/>
              <a:cs typeface="EB Garamond"/>
              <a:sym typeface="EB Garamond"/>
            </a:endParaRPr>
          </a:p>
          <a:p>
            <a:pPr indent="0" lvl="0" marL="457200" rtl="0" algn="l">
              <a:spcBef>
                <a:spcPts val="0"/>
              </a:spcBef>
              <a:spcAft>
                <a:spcPts val="0"/>
              </a:spcAft>
              <a:buNone/>
            </a:pPr>
            <a:r>
              <a:t/>
            </a:r>
            <a:endParaRPr>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AutoNum type="arabicPeriod"/>
            </a:pPr>
            <a:r>
              <a:rPr b="1" lang="en-US">
                <a:solidFill>
                  <a:schemeClr val="lt1"/>
                </a:solidFill>
                <a:latin typeface="EB Garamond"/>
                <a:ea typeface="EB Garamond"/>
                <a:cs typeface="EB Garamond"/>
                <a:sym typeface="EB Garamond"/>
              </a:rPr>
              <a:t>Advocacy</a:t>
            </a:r>
            <a:endParaRPr b="1">
              <a:solidFill>
                <a:schemeClr val="lt1"/>
              </a:solidFill>
              <a:latin typeface="EB Garamond"/>
              <a:ea typeface="EB Garamond"/>
              <a:cs typeface="EB Garamond"/>
              <a:sym typeface="EB Garamond"/>
            </a:endParaRPr>
          </a:p>
          <a:p>
            <a:pPr indent="0" lvl="0" marL="457200" rtl="0" algn="l">
              <a:spcBef>
                <a:spcPts val="0"/>
              </a:spcBef>
              <a:spcAft>
                <a:spcPts val="0"/>
              </a:spcAft>
              <a:buNone/>
            </a:pPr>
            <a:r>
              <a:rPr lang="en-US">
                <a:solidFill>
                  <a:schemeClr val="lt1"/>
                </a:solidFill>
                <a:latin typeface="EB Garamond"/>
                <a:ea typeface="EB Garamond"/>
                <a:cs typeface="EB Garamond"/>
                <a:sym typeface="EB Garamond"/>
              </a:rPr>
              <a:t>Women like me and our children are not believed. We need mainstream media outlets, civil rights advocates and public officials to start speaking on our behalf and supporting policies to protect domestic violence victims. Public education on the topic of coercive control is needed to stop the secondary abuse many protective parents experience due to the blind allegiance of community and family members  to the coercive controller.</a:t>
            </a:r>
            <a:r>
              <a:rPr lang="en-US">
                <a:solidFill>
                  <a:srgbClr val="432633"/>
                </a:solidFill>
                <a:latin typeface="EB Garamond"/>
                <a:ea typeface="EB Garamond"/>
                <a:cs typeface="EB Garamond"/>
                <a:sym typeface="EB Garamond"/>
              </a:rPr>
              <a:t> </a:t>
            </a:r>
            <a:endParaRPr>
              <a:solidFill>
                <a:srgbClr val="432633"/>
              </a:solidFill>
              <a:latin typeface="EB Garamond"/>
              <a:ea typeface="EB Garamond"/>
              <a:cs typeface="EB Garamond"/>
              <a:sym typeface="EB Garamond"/>
            </a:endParaRPr>
          </a:p>
        </p:txBody>
      </p:sp>
      <p:sp>
        <p:nvSpPr>
          <p:cNvPr id="198" name="Google Shape;198;g29eb4dfafd3_0_81"/>
          <p:cNvSpPr txBox="1"/>
          <p:nvPr/>
        </p:nvSpPr>
        <p:spPr>
          <a:xfrm>
            <a:off x="340050" y="4131875"/>
            <a:ext cx="8132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EB Garamond"/>
                <a:ea typeface="EB Garamond"/>
                <a:cs typeface="EB Garamond"/>
                <a:sym typeface="EB Garamond"/>
              </a:rPr>
              <a:t>If you care about justice in our courts and want to help domestic violence victims like me and my children, please share this presentation with three people you know who care about social justice. </a:t>
            </a:r>
            <a:endParaRPr>
              <a:solidFill>
                <a:schemeClr val="lt1"/>
              </a:solidFill>
            </a:endParaRPr>
          </a:p>
        </p:txBody>
      </p:sp>
      <p:sp>
        <p:nvSpPr>
          <p:cNvPr id="199" name="Google Shape;199;g29eb4dfafd3_0_81"/>
          <p:cNvSpPr txBox="1"/>
          <p:nvPr/>
        </p:nvSpPr>
        <p:spPr>
          <a:xfrm>
            <a:off x="3801600" y="4747475"/>
            <a:ext cx="154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4">
                  <a:extLst>
                    <a:ext uri="{A12FA001-AC4F-418D-AE19-62706E023703}">
                      <ahyp:hlinkClr val="tx"/>
                    </a:ext>
                  </a:extLst>
                </a:hlinkClick>
              </a:rPr>
              <a:t>contemptuouswoman.org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g29eb4dfafd3_0_50"/>
          <p:cNvSpPr txBox="1"/>
          <p:nvPr/>
        </p:nvSpPr>
        <p:spPr>
          <a:xfrm>
            <a:off x="4347575" y="515400"/>
            <a:ext cx="4626600" cy="380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lt1"/>
                </a:solidFill>
                <a:latin typeface="EB Garamond"/>
                <a:ea typeface="EB Garamond"/>
                <a:cs typeface="EB Garamond"/>
                <a:sym typeface="EB Garamond"/>
              </a:rPr>
              <a:t>abuse. This is done by saying that the child’s allegation of abuse was secretly coached by a vindictive  protective parent. This practice has come to be called “Parental Alienation Syndrome” (PA) , though there is no medical diagnosis of such name. </a:t>
            </a:r>
            <a:r>
              <a:rPr lang="en-US" sz="1200">
                <a:solidFill>
                  <a:schemeClr val="lt1"/>
                </a:solidFill>
                <a:latin typeface="EB Garamond"/>
                <a:ea typeface="EB Garamond"/>
                <a:cs typeface="EB Garamond"/>
                <a:sym typeface="EB Garamond"/>
              </a:rPr>
              <a:t>Throughout</a:t>
            </a:r>
            <a:r>
              <a:rPr lang="en-US" sz="1200">
                <a:solidFill>
                  <a:schemeClr val="lt1"/>
                </a:solidFill>
                <a:latin typeface="EB Garamond"/>
                <a:ea typeface="EB Garamond"/>
                <a:cs typeface="EB Garamond"/>
                <a:sym typeface="EB Garamond"/>
              </a:rPr>
              <a:t> the world, PA allegations are being used to deny abused children access to their protective parent while forcing the children into “reunification therapy” intended to coach them to recant their allegations of abuse.</a:t>
            </a:r>
            <a:endParaRPr sz="1200">
              <a:solidFill>
                <a:schemeClr val="lt1"/>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en-US" sz="1200">
                <a:solidFill>
                  <a:schemeClr val="lt1"/>
                </a:solidFill>
                <a:latin typeface="EB Garamond"/>
                <a:ea typeface="EB Garamond"/>
                <a:cs typeface="EB Garamond"/>
                <a:sym typeface="EB Garamond"/>
              </a:rPr>
              <a:t>   “</a:t>
            </a:r>
            <a:r>
              <a:rPr i="1" lang="en-US" sz="1200">
                <a:solidFill>
                  <a:schemeClr val="lt1"/>
                </a:solidFill>
                <a:latin typeface="EB Garamond"/>
                <a:ea typeface="EB Garamond"/>
                <a:cs typeface="EB Garamond"/>
                <a:sym typeface="EB Garamond"/>
              </a:rPr>
              <a:t>Gardner’s theory has been criticized for its lack of empirical basis, for its problematic assertions about sexual abuse and for recasting abuse claims as false tools for alienation, which, in some cases, have dissuaded evaluators and courts from assessing whether abuse has actually occurred. It has been dismissed by medical, psychiatric and psychological associations, and in 2020 it was removed from the International Classification of Diseases by the World Health Organization. Nevertheless, it has gained considerable traction and has been widely used to negate allegations of domestic and sexual abuse within family court systems on a global scale.” </a:t>
            </a:r>
            <a:r>
              <a:rPr lang="en-US" sz="1200">
                <a:solidFill>
                  <a:schemeClr val="lt1"/>
                </a:solidFill>
                <a:latin typeface="EB Garamond"/>
                <a:ea typeface="EB Garamond"/>
                <a:cs typeface="EB Garamond"/>
                <a:sym typeface="EB Garamond"/>
              </a:rPr>
              <a:t>(p. 3, Custody, violence against women and violence against children,  Reem Alsalem)</a:t>
            </a:r>
            <a:endParaRPr sz="1200">
              <a:solidFill>
                <a:schemeClr val="lt1"/>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i="1" lang="en-US" sz="1200">
                <a:solidFill>
                  <a:schemeClr val="lt1"/>
                </a:solidFill>
                <a:latin typeface="EB Garamond"/>
                <a:ea typeface="EB Garamond"/>
                <a:cs typeface="EB Garamond"/>
                <a:sym typeface="EB Garamond"/>
              </a:rPr>
              <a:t>  </a:t>
            </a:r>
            <a:r>
              <a:rPr lang="en-US" sz="1200">
                <a:solidFill>
                  <a:schemeClr val="lt1"/>
                </a:solidFill>
                <a:latin typeface="EB Garamond"/>
                <a:ea typeface="EB Garamond"/>
                <a:cs typeface="EB Garamond"/>
                <a:sym typeface="EB Garamond"/>
              </a:rPr>
              <a:t>Although abusive parents do indeed turn their children against protective parents, PA is alleged in cases where there is no actual evidence that a child is coached.  The evidence of “Parental Alienation Syndrome” is the child’s allegation of abuse. Forced reunification camps, forced counseling to make abused children recant abuse and complete lack of contact with the protective parent have come to be common practices where PA is alleged.</a:t>
            </a:r>
            <a:endParaRPr sz="1200">
              <a:solidFill>
                <a:schemeClr val="lt1"/>
              </a:solidFill>
              <a:latin typeface="EB Garamond"/>
              <a:ea typeface="EB Garamond"/>
              <a:cs typeface="EB Garamond"/>
              <a:sym typeface="EB Garamond"/>
            </a:endParaRPr>
          </a:p>
        </p:txBody>
      </p:sp>
      <p:sp>
        <p:nvSpPr>
          <p:cNvPr id="95" name="Google Shape;95;g29eb4dfafd3_0_50"/>
          <p:cNvSpPr txBox="1"/>
          <p:nvPr/>
        </p:nvSpPr>
        <p:spPr>
          <a:xfrm>
            <a:off x="155250" y="137650"/>
            <a:ext cx="81153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EB Garamond"/>
                <a:ea typeface="EB Garamond"/>
                <a:cs typeface="EB Garamond"/>
                <a:sym typeface="EB Garamond"/>
              </a:rPr>
              <a:t>United Nations Report Decries Gender Violence in Family Courts</a:t>
            </a:r>
            <a:endParaRPr b="1" sz="1800">
              <a:solidFill>
                <a:schemeClr val="lt1"/>
              </a:solidFill>
              <a:latin typeface="EB Garamond"/>
              <a:ea typeface="EB Garamond"/>
              <a:cs typeface="EB Garamond"/>
              <a:sym typeface="EB Garamond"/>
            </a:endParaRPr>
          </a:p>
        </p:txBody>
      </p:sp>
      <p:sp>
        <p:nvSpPr>
          <p:cNvPr id="96" name="Google Shape;96;g29eb4dfafd3_0_50"/>
          <p:cNvSpPr txBox="1"/>
          <p:nvPr/>
        </p:nvSpPr>
        <p:spPr>
          <a:xfrm>
            <a:off x="1806075" y="2760975"/>
            <a:ext cx="2370000" cy="1628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Font typeface="Arial"/>
              <a:buNone/>
            </a:pPr>
            <a:r>
              <a:rPr i="1" lang="en-US">
                <a:solidFill>
                  <a:schemeClr val="lt1"/>
                </a:solidFill>
                <a:latin typeface="EB Garamond"/>
                <a:ea typeface="EB Garamond"/>
                <a:cs typeface="EB Garamond"/>
                <a:sym typeface="EB Garamond"/>
              </a:rPr>
              <a:t>“</a:t>
            </a:r>
            <a:r>
              <a:rPr i="1" lang="en-US" sz="1200">
                <a:solidFill>
                  <a:schemeClr val="lt1"/>
                </a:solidFill>
                <a:latin typeface="EB Garamond"/>
                <a:ea typeface="EB Garamond"/>
                <a:cs typeface="EB Garamond"/>
                <a:sym typeface="EB Garamond"/>
              </a:rPr>
              <a:t>Within the context of child custody cases there exists multi-layered violence that has yet to enter the collective conscience of the international community; it is perpetuated primarily against a group of women, namely mothers – whose concerns this Council does not address as often as it perhaps should.”  </a:t>
            </a:r>
            <a:endParaRPr i="1" sz="1200">
              <a:solidFill>
                <a:schemeClr val="lt1"/>
              </a:solidFill>
              <a:latin typeface="EB Garamond"/>
              <a:ea typeface="EB Garamond"/>
              <a:cs typeface="EB Garamond"/>
              <a:sym typeface="EB Garamond"/>
            </a:endParaRPr>
          </a:p>
        </p:txBody>
      </p:sp>
      <p:sp>
        <p:nvSpPr>
          <p:cNvPr id="97" name="Google Shape;97;g29eb4dfafd3_0_50"/>
          <p:cNvSpPr txBox="1"/>
          <p:nvPr/>
        </p:nvSpPr>
        <p:spPr>
          <a:xfrm>
            <a:off x="160650" y="515400"/>
            <a:ext cx="4185900" cy="119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chemeClr val="lt1"/>
                </a:solidFill>
                <a:latin typeface="EB Garamond"/>
                <a:ea typeface="EB Garamond"/>
                <a:cs typeface="EB Garamond"/>
                <a:sym typeface="EB Garamond"/>
                <a:hlinkClick r:id="rId4">
                  <a:extLst>
                    <a:ext uri="{A12FA001-AC4F-418D-AE19-62706E023703}">
                      <ahyp:hlinkClr val="tx"/>
                    </a:ext>
                  </a:extLst>
                </a:hlinkClick>
              </a:rPr>
              <a:t>On June 19, 2023, United Nations Human Rights Rapporteur Reem Alsalem published a report </a:t>
            </a:r>
            <a:r>
              <a:rPr lang="en-US" sz="1200">
                <a:solidFill>
                  <a:schemeClr val="lt1"/>
                </a:solidFill>
                <a:latin typeface="EB Garamond"/>
                <a:ea typeface="EB Garamond"/>
                <a:cs typeface="EB Garamond"/>
                <a:sym typeface="EB Garamond"/>
              </a:rPr>
              <a:t>identifying gender bias in family courts, particularly the use of the debunked Parental Alienation Theory, as a global crisis for women. The report documented how domestic </a:t>
            </a:r>
            <a:r>
              <a:rPr lang="en-US" sz="1200">
                <a:solidFill>
                  <a:schemeClr val="lt1"/>
                </a:solidFill>
                <a:latin typeface="EB Garamond"/>
                <a:ea typeface="EB Garamond"/>
                <a:cs typeface="EB Garamond"/>
                <a:sym typeface="EB Garamond"/>
              </a:rPr>
              <a:t>violence victims  are being brutalized by family court systems that tend to disproportionately award child custody to abusive parents, usually fathers, while punishing protective parents, usually mothers.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The United Nations Human Rights Council in particular raised the issue of the use of theories by Richard Gardner as a primary way that for profit “child custody experts” influence  courts to award custody to abusive parents even in the face of voluminous evidence of child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t/>
            </a:r>
            <a:endParaRPr>
              <a:solidFill>
                <a:srgbClr val="432633"/>
              </a:solidFill>
              <a:latin typeface="EB Garamond"/>
              <a:ea typeface="EB Garamond"/>
              <a:cs typeface="EB Garamond"/>
              <a:sym typeface="EB Garamond"/>
            </a:endParaRPr>
          </a:p>
        </p:txBody>
      </p:sp>
      <p:cxnSp>
        <p:nvCxnSpPr>
          <p:cNvPr id="98" name="Google Shape;98;g29eb4dfafd3_0_50"/>
          <p:cNvCxnSpPr/>
          <p:nvPr/>
        </p:nvCxnSpPr>
        <p:spPr>
          <a:xfrm>
            <a:off x="273150" y="2802925"/>
            <a:ext cx="3934500" cy="4500"/>
          </a:xfrm>
          <a:prstGeom prst="straightConnector1">
            <a:avLst/>
          </a:prstGeom>
          <a:noFill/>
          <a:ln cap="flat" cmpd="sng" w="19050">
            <a:solidFill>
              <a:schemeClr val="lt1"/>
            </a:solidFill>
            <a:prstDash val="solid"/>
            <a:round/>
            <a:headEnd len="sm" w="sm" type="none"/>
            <a:tailEnd len="sm" w="sm" type="none"/>
          </a:ln>
        </p:spPr>
      </p:cxnSp>
      <p:cxnSp>
        <p:nvCxnSpPr>
          <p:cNvPr id="99" name="Google Shape;99;g29eb4dfafd3_0_50"/>
          <p:cNvCxnSpPr/>
          <p:nvPr/>
        </p:nvCxnSpPr>
        <p:spPr>
          <a:xfrm>
            <a:off x="282000" y="4786888"/>
            <a:ext cx="3943200" cy="22500"/>
          </a:xfrm>
          <a:prstGeom prst="straightConnector1">
            <a:avLst/>
          </a:prstGeom>
          <a:noFill/>
          <a:ln cap="flat" cmpd="sng" w="19050">
            <a:solidFill>
              <a:schemeClr val="lt1"/>
            </a:solidFill>
            <a:prstDash val="solid"/>
            <a:round/>
            <a:headEnd len="sm" w="sm" type="none"/>
            <a:tailEnd len="sm" w="sm" type="none"/>
          </a:ln>
        </p:spPr>
      </p:cxnSp>
      <p:pic>
        <p:nvPicPr>
          <p:cNvPr id="100" name="Google Shape;100;g29eb4dfafd3_0_50"/>
          <p:cNvPicPr preferRelativeResize="0"/>
          <p:nvPr/>
        </p:nvPicPr>
        <p:blipFill>
          <a:blip r:embed="rId5">
            <a:alphaModFix/>
          </a:blip>
          <a:stretch>
            <a:fillRect/>
          </a:stretch>
        </p:blipFill>
        <p:spPr>
          <a:xfrm>
            <a:off x="273150" y="2845475"/>
            <a:ext cx="1361424" cy="1361424"/>
          </a:xfrm>
          <a:prstGeom prst="rect">
            <a:avLst/>
          </a:prstGeom>
          <a:noFill/>
          <a:ln>
            <a:noFill/>
          </a:ln>
        </p:spPr>
      </p:pic>
      <p:sp>
        <p:nvSpPr>
          <p:cNvPr id="101" name="Google Shape;101;g29eb4dfafd3_0_50"/>
          <p:cNvSpPr txBox="1"/>
          <p:nvPr/>
        </p:nvSpPr>
        <p:spPr>
          <a:xfrm>
            <a:off x="332200" y="4219850"/>
            <a:ext cx="1577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a:solidFill>
                  <a:schemeClr val="lt1"/>
                </a:solidFill>
                <a:latin typeface="EB Garamond"/>
                <a:ea typeface="EB Garamond"/>
                <a:cs typeface="EB Garamond"/>
                <a:sym typeface="EB Garamond"/>
              </a:rPr>
              <a:t>Reem Alsalem,UN Special Rapporteur on violence against women and girls</a:t>
            </a:r>
            <a:endParaRPr sz="800">
              <a:solidFill>
                <a:schemeClr val="lt1"/>
              </a:solidFill>
              <a:latin typeface="EB Garamond"/>
              <a:ea typeface="EB Garamond"/>
              <a:cs typeface="EB Garamond"/>
              <a:sym typeface="EB Garamond"/>
            </a:endParaRPr>
          </a:p>
        </p:txBody>
      </p:sp>
      <p:sp>
        <p:nvSpPr>
          <p:cNvPr id="102" name="Google Shape;102;g29eb4dfafd3_0_50"/>
          <p:cNvSpPr txBox="1"/>
          <p:nvPr/>
        </p:nvSpPr>
        <p:spPr>
          <a:xfrm>
            <a:off x="3747450" y="4786925"/>
            <a:ext cx="1649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u="sng">
                <a:solidFill>
                  <a:schemeClr val="lt1"/>
                </a:solidFill>
                <a:latin typeface="Merriweather"/>
                <a:ea typeface="Merriweather"/>
                <a:cs typeface="Merriweather"/>
                <a:sym typeface="Merriweather"/>
                <a:hlinkClick r:id="rId6">
                  <a:extLst>
                    <a:ext uri="{A12FA001-AC4F-418D-AE19-62706E023703}">
                      <ahyp:hlinkClr val="tx"/>
                    </a:ext>
                  </a:extLst>
                </a:hlinkClick>
              </a:rPr>
              <a:t>contemptuouswoman.org</a:t>
            </a:r>
            <a:endParaRPr/>
          </a:p>
        </p:txBody>
      </p:sp>
      <p:cxnSp>
        <p:nvCxnSpPr>
          <p:cNvPr id="103" name="Google Shape;103;g29eb4dfafd3_0_50"/>
          <p:cNvCxnSpPr/>
          <p:nvPr/>
        </p:nvCxnSpPr>
        <p:spPr>
          <a:xfrm rot="10800000">
            <a:off x="4198750" y="2798625"/>
            <a:ext cx="17700" cy="2015400"/>
          </a:xfrm>
          <a:prstGeom prst="straightConnector1">
            <a:avLst/>
          </a:prstGeom>
          <a:noFill/>
          <a:ln cap="flat" cmpd="sng" w="19050">
            <a:solidFill>
              <a:schemeClr val="lt1"/>
            </a:solidFill>
            <a:prstDash val="solid"/>
            <a:round/>
            <a:headEnd len="sm" w="sm" type="none"/>
            <a:tailEnd len="sm" w="sm" type="none"/>
          </a:ln>
        </p:spPr>
      </p:cxnSp>
      <p:cxnSp>
        <p:nvCxnSpPr>
          <p:cNvPr id="104" name="Google Shape;104;g29eb4dfafd3_0_50"/>
          <p:cNvCxnSpPr/>
          <p:nvPr/>
        </p:nvCxnSpPr>
        <p:spPr>
          <a:xfrm rot="10800000">
            <a:off x="273150" y="2798625"/>
            <a:ext cx="17700" cy="2015400"/>
          </a:xfrm>
          <a:prstGeom prst="straightConnector1">
            <a:avLst/>
          </a:prstGeom>
          <a:noFill/>
          <a:ln cap="flat" cmpd="sng" w="19050">
            <a:solidFill>
              <a:schemeClr val="lt1"/>
            </a:solidFill>
            <a:prstDash val="solid"/>
            <a:round/>
            <a:headEnd len="sm" w="sm" type="none"/>
            <a:tailEnd len="sm" w="sm"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g29eb4dfafd3_0_60"/>
          <p:cNvSpPr/>
          <p:nvPr/>
        </p:nvSpPr>
        <p:spPr>
          <a:xfrm>
            <a:off x="4901025" y="161650"/>
            <a:ext cx="4113600" cy="4880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10" name="Google Shape;110;g29eb4dfafd3_0_60"/>
          <p:cNvSpPr txBox="1"/>
          <p:nvPr>
            <p:ph type="title"/>
          </p:nvPr>
        </p:nvSpPr>
        <p:spPr>
          <a:xfrm>
            <a:off x="4973925" y="161650"/>
            <a:ext cx="4113600" cy="571500"/>
          </a:xfrm>
          <a:prstGeom prst="rect">
            <a:avLst/>
          </a:prstGeom>
        </p:spPr>
        <p:txBody>
          <a:bodyPr anchorCtr="0" anchor="ctr" bIns="25400" lIns="50800" spcFirstLastPara="1" rIns="50800" wrap="square" tIns="25400">
            <a:noAutofit/>
          </a:bodyPr>
          <a:lstStyle/>
          <a:p>
            <a:pPr indent="0" lvl="0" marL="0" rtl="0" algn="ctr">
              <a:spcBef>
                <a:spcPts val="0"/>
              </a:spcBef>
              <a:spcAft>
                <a:spcPts val="0"/>
              </a:spcAft>
              <a:buNone/>
            </a:pPr>
            <a:r>
              <a:rPr b="1" lang="en-US" sz="1400">
                <a:solidFill>
                  <a:srgbClr val="966868"/>
                </a:solidFill>
                <a:latin typeface="EB Garamond"/>
                <a:ea typeface="EB Garamond"/>
                <a:cs typeface="EB Garamond"/>
                <a:sym typeface="EB Garamond"/>
              </a:rPr>
              <a:t>Satanic Panic Of The 1980’s:</a:t>
            </a:r>
            <a:endParaRPr b="1" sz="1400">
              <a:solidFill>
                <a:srgbClr val="966868"/>
              </a:solidFill>
              <a:latin typeface="EB Garamond"/>
              <a:ea typeface="EB Garamond"/>
              <a:cs typeface="EB Garamond"/>
              <a:sym typeface="EB Garamond"/>
            </a:endParaRPr>
          </a:p>
          <a:p>
            <a:pPr indent="0" lvl="0" marL="0" rtl="0" algn="ctr">
              <a:spcBef>
                <a:spcPts val="0"/>
              </a:spcBef>
              <a:spcAft>
                <a:spcPts val="0"/>
              </a:spcAft>
              <a:buNone/>
            </a:pPr>
            <a:r>
              <a:rPr b="1" lang="en-US" sz="1400">
                <a:solidFill>
                  <a:srgbClr val="966868"/>
                </a:solidFill>
                <a:latin typeface="EB Garamond"/>
                <a:ea typeface="EB Garamond"/>
                <a:cs typeface="EB Garamond"/>
                <a:sym typeface="EB Garamond"/>
              </a:rPr>
              <a:t>Then As Now The Real Victims Were Overlooked</a:t>
            </a:r>
            <a:endParaRPr b="1" sz="1400">
              <a:solidFill>
                <a:srgbClr val="966868"/>
              </a:solidFill>
              <a:latin typeface="EB Garamond"/>
              <a:ea typeface="EB Garamond"/>
              <a:cs typeface="EB Garamond"/>
              <a:sym typeface="EB Garamond"/>
            </a:endParaRPr>
          </a:p>
        </p:txBody>
      </p:sp>
      <p:sp>
        <p:nvSpPr>
          <p:cNvPr id="111" name="Google Shape;111;g29eb4dfafd3_0_60"/>
          <p:cNvSpPr txBox="1"/>
          <p:nvPr>
            <p:ph idx="1" type="body"/>
          </p:nvPr>
        </p:nvSpPr>
        <p:spPr>
          <a:xfrm>
            <a:off x="5127675" y="733150"/>
            <a:ext cx="3806100" cy="2961900"/>
          </a:xfrm>
          <a:prstGeom prst="rect">
            <a:avLst/>
          </a:prstGeom>
        </p:spPr>
        <p:txBody>
          <a:bodyPr anchorCtr="0" anchor="t" bIns="25400" lIns="50800" spcFirstLastPara="1" rIns="50800" wrap="square" tIns="25400">
            <a:noAutofit/>
          </a:bodyPr>
          <a:lstStyle/>
          <a:p>
            <a:pPr indent="0" lvl="0" marL="0" rtl="0" algn="l">
              <a:spcBef>
                <a:spcPts val="300"/>
              </a:spcBef>
              <a:spcAft>
                <a:spcPts val="0"/>
              </a:spcAft>
              <a:buNone/>
            </a:pPr>
            <a:r>
              <a:rPr lang="en-US" sz="1100">
                <a:solidFill>
                  <a:srgbClr val="966868"/>
                </a:solidFill>
                <a:latin typeface="EB Garamond"/>
                <a:ea typeface="EB Garamond"/>
                <a:cs typeface="EB Garamond"/>
                <a:sym typeface="EB Garamond"/>
              </a:rPr>
              <a:t>  </a:t>
            </a:r>
            <a:r>
              <a:rPr lang="en-US" sz="1100">
                <a:solidFill>
                  <a:srgbClr val="966868"/>
                </a:solidFill>
                <a:latin typeface="EB Garamond"/>
                <a:ea typeface="EB Garamond"/>
                <a:cs typeface="EB Garamond"/>
                <a:sym typeface="EB Garamond"/>
              </a:rPr>
              <a:t>In the 1980’s, across The United States,</a:t>
            </a:r>
            <a:r>
              <a:rPr lang="en-US" sz="1100">
                <a:solidFill>
                  <a:srgbClr val="966868"/>
                </a:solidFill>
                <a:latin typeface="EB Garamond"/>
                <a:ea typeface="EB Garamond"/>
                <a:cs typeface="EB Garamond"/>
                <a:sym typeface="EB Garamond"/>
              </a:rPr>
              <a:t> there was a  wave of false allegations of ritualized satanic child sex abuse - mostly in child care settings. Almost all </a:t>
            </a:r>
            <a:r>
              <a:rPr lang="en-US" sz="1100">
                <a:solidFill>
                  <a:srgbClr val="966868"/>
                </a:solidFill>
                <a:latin typeface="EB Garamond"/>
                <a:ea typeface="EB Garamond"/>
                <a:cs typeface="EB Garamond"/>
                <a:sym typeface="EB Garamond"/>
              </a:rPr>
              <a:t>accusations of ritualized abuse were  eventually found to be false. As is well documented in</a:t>
            </a:r>
            <a:r>
              <a:rPr i="1" lang="en-US" sz="1100">
                <a:solidFill>
                  <a:srgbClr val="966868"/>
                </a:solidFill>
                <a:latin typeface="EB Garamond"/>
                <a:ea typeface="EB Garamond"/>
                <a:cs typeface="EB Garamond"/>
                <a:sym typeface="EB Garamond"/>
              </a:rPr>
              <a:t> Satan’s Silence</a:t>
            </a:r>
            <a:r>
              <a:rPr lang="en-US" sz="1100">
                <a:solidFill>
                  <a:srgbClr val="966868"/>
                </a:solidFill>
                <a:latin typeface="EB Garamond"/>
                <a:ea typeface="EB Garamond"/>
                <a:cs typeface="EB Garamond"/>
                <a:sym typeface="EB Garamond"/>
              </a:rPr>
              <a:t> (Nathan, D. 1995), sociologists have attributed  this modern day witch hunt to a reckoning with social unease about group child care settings. </a:t>
            </a:r>
            <a:endParaRPr sz="1100">
              <a:solidFill>
                <a:srgbClr val="966868"/>
              </a:solidFill>
              <a:latin typeface="EB Garamond"/>
              <a:ea typeface="EB Garamond"/>
              <a:cs typeface="EB Garamond"/>
              <a:sym typeface="EB Garamond"/>
            </a:endParaRPr>
          </a:p>
          <a:p>
            <a:pPr indent="0" lvl="0" marL="0" rtl="0" algn="l">
              <a:spcBef>
                <a:spcPts val="300"/>
              </a:spcBef>
              <a:spcAft>
                <a:spcPts val="0"/>
              </a:spcAft>
              <a:buNone/>
            </a:pPr>
            <a:r>
              <a:rPr lang="en-US" sz="1100">
                <a:solidFill>
                  <a:srgbClr val="966868"/>
                </a:solidFill>
                <a:latin typeface="EB Garamond"/>
                <a:ea typeface="EB Garamond"/>
                <a:cs typeface="EB Garamond"/>
                <a:sym typeface="EB Garamond"/>
              </a:rPr>
              <a:t>  But at the same time as the false allegations of occult, ritualized sexual abuse were causing a modern day witch hunt, very real child sexual abuse was indeed happening in poorly run daycares. And the </a:t>
            </a:r>
            <a:r>
              <a:rPr lang="en-US" sz="1100">
                <a:solidFill>
                  <a:srgbClr val="966868"/>
                </a:solidFill>
                <a:latin typeface="EB Garamond"/>
                <a:ea typeface="EB Garamond"/>
                <a:cs typeface="EB Garamond"/>
                <a:sym typeface="EB Garamond"/>
              </a:rPr>
              <a:t>unfortunate</a:t>
            </a:r>
            <a:r>
              <a:rPr lang="en-US" sz="1100">
                <a:solidFill>
                  <a:srgbClr val="966868"/>
                </a:solidFill>
                <a:latin typeface="EB Garamond"/>
                <a:ea typeface="EB Garamond"/>
                <a:cs typeface="EB Garamond"/>
                <a:sym typeface="EB Garamond"/>
              </a:rPr>
              <a:t> fact is that pedofiles </a:t>
            </a:r>
            <a:r>
              <a:rPr i="1" lang="en-US" sz="1100">
                <a:solidFill>
                  <a:srgbClr val="966868"/>
                </a:solidFill>
                <a:latin typeface="EB Garamond"/>
                <a:ea typeface="EB Garamond"/>
                <a:cs typeface="EB Garamond"/>
                <a:sym typeface="EB Garamond"/>
              </a:rPr>
              <a:t>do</a:t>
            </a:r>
            <a:r>
              <a:rPr lang="en-US" sz="1100">
                <a:solidFill>
                  <a:srgbClr val="966868"/>
                </a:solidFill>
                <a:latin typeface="EB Garamond"/>
                <a:ea typeface="EB Garamond"/>
                <a:cs typeface="EB Garamond"/>
                <a:sym typeface="EB Garamond"/>
              </a:rPr>
              <a:t> conspire. These stories, and the efforts to reform child care settings by organizations such as The National Organization for Young Children, have gone almost unmentioned.  </a:t>
            </a:r>
            <a:endParaRPr sz="1100">
              <a:solidFill>
                <a:srgbClr val="966868"/>
              </a:solidFill>
              <a:latin typeface="EB Garamond"/>
              <a:ea typeface="EB Garamond"/>
              <a:cs typeface="EB Garamond"/>
              <a:sym typeface="EB Garamond"/>
            </a:endParaRPr>
          </a:p>
          <a:p>
            <a:pPr indent="0" lvl="0" marL="0" rtl="0" algn="l">
              <a:spcBef>
                <a:spcPts val="300"/>
              </a:spcBef>
              <a:spcAft>
                <a:spcPts val="0"/>
              </a:spcAft>
              <a:buNone/>
            </a:pPr>
            <a:r>
              <a:rPr lang="en-US" sz="1100">
                <a:solidFill>
                  <a:srgbClr val="966868"/>
                </a:solidFill>
                <a:latin typeface="EB Garamond"/>
                <a:ea typeface="EB Garamond"/>
                <a:cs typeface="EB Garamond"/>
                <a:sym typeface="EB Garamond"/>
              </a:rPr>
              <a:t>  Just as real children were being abused in bad daycares in the 1980’s,  now real children are being abused by and through exploitative family courts. And once again discussion of the institutions that actually do facilitate the exploitation of children remains taboo while fringe theorists dominate the topic.</a:t>
            </a:r>
            <a:endParaRPr sz="1100">
              <a:solidFill>
                <a:srgbClr val="966868"/>
              </a:solidFill>
              <a:latin typeface="EB Garamond"/>
              <a:ea typeface="EB Garamond"/>
              <a:cs typeface="EB Garamond"/>
              <a:sym typeface="EB Garamond"/>
            </a:endParaRPr>
          </a:p>
          <a:p>
            <a:pPr indent="0" lvl="0" marL="0" rtl="0" algn="l">
              <a:spcBef>
                <a:spcPts val="300"/>
              </a:spcBef>
              <a:spcAft>
                <a:spcPts val="0"/>
              </a:spcAft>
              <a:buNone/>
            </a:pPr>
            <a:r>
              <a:rPr lang="en-US" sz="1100">
                <a:solidFill>
                  <a:srgbClr val="966868"/>
                </a:solidFill>
                <a:latin typeface="EB Garamond"/>
                <a:ea typeface="EB Garamond"/>
                <a:cs typeface="EB Garamond"/>
                <a:sym typeface="EB Garamond"/>
              </a:rPr>
              <a:t>  Once again there is great appetite for conspiracy theories  involving rogue child </a:t>
            </a:r>
            <a:r>
              <a:rPr lang="en-US" sz="1100">
                <a:solidFill>
                  <a:srgbClr val="966868"/>
                </a:solidFill>
                <a:latin typeface="EB Garamond"/>
                <a:ea typeface="EB Garamond"/>
                <a:cs typeface="EB Garamond"/>
                <a:sym typeface="EB Garamond"/>
              </a:rPr>
              <a:t>traffickers</a:t>
            </a:r>
            <a:r>
              <a:rPr lang="en-US" sz="1100">
                <a:solidFill>
                  <a:srgbClr val="966868"/>
                </a:solidFill>
                <a:latin typeface="EB Garamond"/>
                <a:ea typeface="EB Garamond"/>
                <a:cs typeface="EB Garamond"/>
                <a:sym typeface="EB Garamond"/>
              </a:rPr>
              <a:t> but the very real child abusers in families go unchecked and empowered by the courts we believe are in place to stop them. Is this because a bureaucrat who allows a child to be abused in order to get a promotion is better than a Satanic child abuser? Or is it because they are worse?</a:t>
            </a:r>
            <a:endParaRPr sz="1100">
              <a:solidFill>
                <a:srgbClr val="966868"/>
              </a:solidFill>
              <a:latin typeface="EB Garamond"/>
              <a:ea typeface="EB Garamond"/>
              <a:cs typeface="EB Garamond"/>
              <a:sym typeface="EB Garamond"/>
            </a:endParaRPr>
          </a:p>
        </p:txBody>
      </p:sp>
      <p:sp>
        <p:nvSpPr>
          <p:cNvPr id="112" name="Google Shape;112;g29eb4dfafd3_0_60"/>
          <p:cNvSpPr txBox="1"/>
          <p:nvPr/>
        </p:nvSpPr>
        <p:spPr>
          <a:xfrm>
            <a:off x="150825" y="251950"/>
            <a:ext cx="4750200" cy="756000"/>
          </a:xfrm>
          <a:prstGeom prst="rect">
            <a:avLst/>
          </a:prstGeom>
          <a:noFill/>
          <a:ln>
            <a:noFill/>
          </a:ln>
        </p:spPr>
        <p:txBody>
          <a:bodyPr anchorCtr="0" anchor="t" bIns="91425" lIns="91425" spcFirstLastPara="1" rIns="91425" wrap="square" tIns="91425">
            <a:noAutofit/>
          </a:bodyPr>
          <a:lstStyle/>
          <a:p>
            <a:pPr indent="0" lvl="0" marL="0" rtl="0" algn="l">
              <a:lnSpc>
                <a:spcPct val="116035"/>
              </a:lnSpc>
              <a:spcBef>
                <a:spcPts val="0"/>
              </a:spcBef>
              <a:spcAft>
                <a:spcPts val="0"/>
              </a:spcAft>
              <a:buNone/>
            </a:pPr>
            <a:r>
              <a:rPr lang="en-US" sz="1200">
                <a:solidFill>
                  <a:schemeClr val="lt1"/>
                </a:solidFill>
                <a:latin typeface="EB Garamond"/>
                <a:ea typeface="EB Garamond"/>
                <a:cs typeface="EB Garamond"/>
                <a:sym typeface="EB Garamond"/>
              </a:rPr>
              <a:t>    T</a:t>
            </a:r>
            <a:r>
              <a:rPr lang="en-US" sz="1200">
                <a:solidFill>
                  <a:schemeClr val="lt1"/>
                </a:solidFill>
                <a:latin typeface="EB Garamond"/>
                <a:ea typeface="EB Garamond"/>
                <a:cs typeface="EB Garamond"/>
                <a:sym typeface="EB Garamond"/>
              </a:rPr>
              <a:t>he confounding fact for paid experts who influence courts to award parenting time to child abusers is that there is often a trove of evidence of abuse. Teachers, doctors, police officers, even prosecutors and criminal judges, may have provided evidence of legitimate abuse. So in corrupted family courts it is not just that “Parental Alienation” experts are allowed to testify, but their testimony supplants all other witnesses. Evidence of abuse is simply not allowed. Proceedings are often kept secret. The very patterns of secrecy and attacking victims that allow domestic violence to thrive in families are codified in family courts to protect abusers. </a:t>
            </a:r>
            <a:endParaRPr sz="1200">
              <a:solidFill>
                <a:schemeClr val="lt1"/>
              </a:solidFill>
              <a:latin typeface="EB Garamond"/>
              <a:ea typeface="EB Garamond"/>
              <a:cs typeface="EB Garamond"/>
              <a:sym typeface="EB Garamond"/>
            </a:endParaRPr>
          </a:p>
          <a:p>
            <a:pPr indent="0" lvl="0" marL="0" rtl="0" algn="l">
              <a:lnSpc>
                <a:spcPct val="116035"/>
              </a:lnSpc>
              <a:spcBef>
                <a:spcPts val="0"/>
              </a:spcBef>
              <a:spcAft>
                <a:spcPts val="0"/>
              </a:spcAft>
              <a:buNone/>
            </a:pPr>
            <a:r>
              <a:rPr lang="en-US" sz="1200">
                <a:solidFill>
                  <a:schemeClr val="lt1"/>
                </a:solidFill>
                <a:latin typeface="EB Garamond"/>
                <a:ea typeface="EB Garamond"/>
                <a:cs typeface="EB Garamond"/>
                <a:sym typeface="EB Garamond"/>
              </a:rPr>
              <a:t>  When considering the role of his “research” on family courts today, Richard Gardner’s intellectual affinity for the practice of child sex abuse cannot be over-emphasized. Dr. Gardner directly argued that in a situation where  a protective mother has discovered that a father has sexually abused a child, “One has to do everything possible to help her put the ‘crime’ in proper perspective. She has to be helped to appreciate that in most societies in the history of the world, [child sex abuse] was ubiquitous, and this is still the case.”  Dr. Gardner also argued that not all sexual relations between adults and children should be condemned, writing, “There is a whole continuum that must be considered here, from those children who were coerced and who gained no pleasure (and might even be considered to have been raped) to those who enjoyed immensely (with orgastic responses) to the sexual activities.” </a:t>
            </a:r>
            <a:r>
              <a:rPr lang="en-US" sz="1200" u="sng">
                <a:solidFill>
                  <a:schemeClr val="lt1"/>
                </a:solidFill>
                <a:latin typeface="EB Garamond"/>
                <a:ea typeface="EB Garamond"/>
                <a:cs typeface="EB Garamond"/>
                <a:sym typeface="EB Garamond"/>
              </a:rPr>
              <a:t>Child Custody Litigation</a:t>
            </a:r>
            <a:r>
              <a:rPr lang="en-US" sz="1200">
                <a:solidFill>
                  <a:schemeClr val="lt1"/>
                </a:solidFill>
                <a:latin typeface="EB Garamond"/>
                <a:ea typeface="EB Garamond"/>
                <a:cs typeface="EB Garamond"/>
                <a:sym typeface="EB Garamond"/>
              </a:rPr>
              <a:t>, Gardner, Richard A., 1968.</a:t>
            </a:r>
            <a:endParaRPr sz="1200">
              <a:solidFill>
                <a:schemeClr val="lt1"/>
              </a:solidFill>
              <a:latin typeface="EB Garamond"/>
              <a:ea typeface="EB Garamond"/>
              <a:cs typeface="EB Garamond"/>
              <a:sym typeface="EB Garamond"/>
            </a:endParaRPr>
          </a:p>
          <a:p>
            <a:pPr indent="0" lvl="0" marL="0" rtl="0" algn="l">
              <a:lnSpc>
                <a:spcPct val="116035"/>
              </a:lnSpc>
              <a:spcBef>
                <a:spcPts val="0"/>
              </a:spcBef>
              <a:spcAft>
                <a:spcPts val="0"/>
              </a:spcAft>
              <a:buNone/>
            </a:pPr>
            <a:r>
              <a:rPr lang="en-US" sz="1200">
                <a:solidFill>
                  <a:schemeClr val="lt1"/>
                </a:solidFill>
                <a:latin typeface="EB Garamond"/>
                <a:ea typeface="EB Garamond"/>
                <a:cs typeface="EB Garamond"/>
                <a:sym typeface="EB Garamond"/>
              </a:rPr>
              <a:t>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t/>
            </a:r>
            <a:endParaRPr sz="1200">
              <a:solidFill>
                <a:schemeClr val="lt1"/>
              </a:solidFill>
              <a:latin typeface="EB Garamond"/>
              <a:ea typeface="EB Garamond"/>
              <a:cs typeface="EB Garamond"/>
              <a:sym typeface="EB Garamond"/>
            </a:endParaRPr>
          </a:p>
        </p:txBody>
      </p:sp>
      <p:sp>
        <p:nvSpPr>
          <p:cNvPr id="113" name="Google Shape;113;g29eb4dfafd3_0_60"/>
          <p:cNvSpPr txBox="1"/>
          <p:nvPr/>
        </p:nvSpPr>
        <p:spPr>
          <a:xfrm>
            <a:off x="3753300" y="4774200"/>
            <a:ext cx="1637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4">
                  <a:extLst>
                    <a:ext uri="{A12FA001-AC4F-418D-AE19-62706E023703}">
                      <ahyp:hlinkClr val="tx"/>
                    </a:ext>
                  </a:extLst>
                </a:hlinkClick>
              </a:rPr>
              <a:t>contemptuouswoman.org</a:t>
            </a:r>
            <a:endParaRPr/>
          </a:p>
        </p:txBody>
      </p:sp>
      <p:sp>
        <p:nvSpPr>
          <p:cNvPr id="114" name="Google Shape;114;g29eb4dfafd3_0_60"/>
          <p:cNvSpPr txBox="1"/>
          <p:nvPr/>
        </p:nvSpPr>
        <p:spPr>
          <a:xfrm>
            <a:off x="386200" y="0"/>
            <a:ext cx="7853100" cy="43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lt1"/>
                </a:solidFill>
                <a:latin typeface="EB Garamond"/>
                <a:ea typeface="EB Garamond"/>
                <a:cs typeface="EB Garamond"/>
                <a:sym typeface="EB Garamond"/>
              </a:rPr>
              <a:t>Parental Alienation Industry Thrives on Secrecy</a:t>
            </a:r>
            <a:r>
              <a:rPr b="1" lang="en-US" sz="1800">
                <a:solidFill>
                  <a:schemeClr val="lt1"/>
                </a:solidFill>
                <a:latin typeface="EB Garamond"/>
                <a:ea typeface="EB Garamond"/>
                <a:cs typeface="EB Garamond"/>
                <a:sym typeface="EB Garamond"/>
              </a:rPr>
              <a:t>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g29f5c58f1be_0_0"/>
          <p:cNvSpPr/>
          <p:nvPr/>
        </p:nvSpPr>
        <p:spPr>
          <a:xfrm>
            <a:off x="6381725" y="3775"/>
            <a:ext cx="2762400" cy="5143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20" name="Google Shape;120;g29f5c58f1be_0_0"/>
          <p:cNvSpPr txBox="1"/>
          <p:nvPr>
            <p:ph type="title"/>
          </p:nvPr>
        </p:nvSpPr>
        <p:spPr>
          <a:xfrm>
            <a:off x="232975" y="157175"/>
            <a:ext cx="5793600" cy="571500"/>
          </a:xfrm>
          <a:prstGeom prst="rect">
            <a:avLst/>
          </a:prstGeom>
        </p:spPr>
        <p:txBody>
          <a:bodyPr anchorCtr="0" anchor="ctr" bIns="25400" lIns="50800" spcFirstLastPara="1" rIns="50800" wrap="square" tIns="25400">
            <a:noAutofit/>
          </a:bodyPr>
          <a:lstStyle/>
          <a:p>
            <a:pPr indent="0" lvl="0" marL="0" rtl="0" algn="l">
              <a:spcBef>
                <a:spcPts val="0"/>
              </a:spcBef>
              <a:spcAft>
                <a:spcPts val="0"/>
              </a:spcAft>
              <a:buNone/>
            </a:pPr>
            <a:r>
              <a:rPr b="1" lang="en-US" sz="1800">
                <a:solidFill>
                  <a:schemeClr val="lt1"/>
                </a:solidFill>
                <a:latin typeface="EB Garamond"/>
                <a:ea typeface="EB Garamond"/>
                <a:cs typeface="EB Garamond"/>
                <a:sym typeface="EB Garamond"/>
              </a:rPr>
              <a:t>Access to Fair, Equitable Courts Has Been A </a:t>
            </a:r>
            <a:endParaRPr b="1" sz="1800">
              <a:solidFill>
                <a:schemeClr val="lt1"/>
              </a:solidFill>
              <a:latin typeface="EB Garamond"/>
              <a:ea typeface="EB Garamond"/>
              <a:cs typeface="EB Garamond"/>
              <a:sym typeface="EB Garamond"/>
            </a:endParaRPr>
          </a:p>
          <a:p>
            <a:pPr indent="0" lvl="0" marL="0" rtl="0" algn="l">
              <a:spcBef>
                <a:spcPts val="0"/>
              </a:spcBef>
              <a:spcAft>
                <a:spcPts val="0"/>
              </a:spcAft>
              <a:buNone/>
            </a:pPr>
            <a:r>
              <a:rPr b="1" lang="en-US" sz="1800">
                <a:solidFill>
                  <a:schemeClr val="lt1"/>
                </a:solidFill>
                <a:latin typeface="EB Garamond"/>
                <a:ea typeface="EB Garamond"/>
                <a:cs typeface="EB Garamond"/>
                <a:sym typeface="EB Garamond"/>
              </a:rPr>
              <a:t>Long Standing</a:t>
            </a:r>
            <a:r>
              <a:rPr b="1" lang="en-US" sz="1800">
                <a:solidFill>
                  <a:schemeClr val="lt1"/>
                </a:solidFill>
                <a:latin typeface="EB Garamond"/>
                <a:ea typeface="EB Garamond"/>
                <a:cs typeface="EB Garamond"/>
                <a:sym typeface="EB Garamond"/>
              </a:rPr>
              <a:t> Issue for American Women</a:t>
            </a:r>
            <a:endParaRPr b="1" sz="1800">
              <a:solidFill>
                <a:schemeClr val="lt1"/>
              </a:solidFill>
              <a:latin typeface="EB Garamond"/>
              <a:ea typeface="EB Garamond"/>
              <a:cs typeface="EB Garamond"/>
              <a:sym typeface="EB Garamond"/>
            </a:endParaRPr>
          </a:p>
        </p:txBody>
      </p:sp>
      <p:sp>
        <p:nvSpPr>
          <p:cNvPr id="121" name="Google Shape;121;g29f5c58f1be_0_0"/>
          <p:cNvSpPr txBox="1"/>
          <p:nvPr>
            <p:ph idx="1" type="body"/>
          </p:nvPr>
        </p:nvSpPr>
        <p:spPr>
          <a:xfrm>
            <a:off x="218950" y="3385875"/>
            <a:ext cx="6439200" cy="2263200"/>
          </a:xfrm>
          <a:prstGeom prst="rect">
            <a:avLst/>
          </a:prstGeom>
        </p:spPr>
        <p:txBody>
          <a:bodyPr anchorCtr="0" anchor="t" bIns="25400" lIns="50800" spcFirstLastPara="1" rIns="50800" wrap="square" tIns="25400">
            <a:normAutofit/>
          </a:bodyPr>
          <a:lstStyle/>
          <a:p>
            <a:pPr indent="-304800" lvl="0" marL="457200" rtl="0" algn="l">
              <a:spcBef>
                <a:spcPts val="30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Courts characterized by secrecy</a:t>
            </a:r>
            <a:endParaRPr b="1" sz="1200">
              <a:solidFill>
                <a:schemeClr val="lt1"/>
              </a:solidFill>
              <a:latin typeface="EB Garamond"/>
              <a:ea typeface="EB Garamond"/>
              <a:cs typeface="EB Garamond"/>
              <a:sym typeface="EB Garamond"/>
            </a:endParaRPr>
          </a:p>
          <a:p>
            <a:pPr indent="-304800" lvl="0" marL="457200" rtl="0" algn="l">
              <a:spcBef>
                <a:spcPts val="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Women not believed or not allowed to present their position in court</a:t>
            </a:r>
            <a:endParaRPr b="1" sz="1200">
              <a:solidFill>
                <a:schemeClr val="lt1"/>
              </a:solidFill>
              <a:latin typeface="EB Garamond"/>
              <a:ea typeface="EB Garamond"/>
              <a:cs typeface="EB Garamond"/>
              <a:sym typeface="EB Garamond"/>
            </a:endParaRPr>
          </a:p>
          <a:p>
            <a:pPr indent="-304800" lvl="0" marL="457200" rtl="0" algn="l">
              <a:spcBef>
                <a:spcPts val="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Women’s credibility and competence attacked</a:t>
            </a:r>
            <a:endParaRPr b="1" sz="1200">
              <a:solidFill>
                <a:schemeClr val="lt1"/>
              </a:solidFill>
              <a:latin typeface="EB Garamond"/>
              <a:ea typeface="EB Garamond"/>
              <a:cs typeface="EB Garamond"/>
              <a:sym typeface="EB Garamond"/>
            </a:endParaRPr>
          </a:p>
          <a:p>
            <a:pPr indent="-304800" lvl="0" marL="457200" rtl="0" algn="l">
              <a:spcBef>
                <a:spcPts val="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Women forced into therapy, institutionalized for nonexistent psychiatric disorders</a:t>
            </a:r>
            <a:endParaRPr b="1" sz="1200">
              <a:solidFill>
                <a:schemeClr val="lt1"/>
              </a:solidFill>
              <a:latin typeface="EB Garamond"/>
              <a:ea typeface="EB Garamond"/>
              <a:cs typeface="EB Garamond"/>
              <a:sym typeface="EB Garamond"/>
            </a:endParaRPr>
          </a:p>
          <a:p>
            <a:pPr indent="-304800" lvl="0" marL="457200" rtl="0" algn="l">
              <a:spcBef>
                <a:spcPts val="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Judicial norms ignored</a:t>
            </a:r>
            <a:endParaRPr b="1" sz="1200">
              <a:solidFill>
                <a:schemeClr val="lt1"/>
              </a:solidFill>
              <a:latin typeface="EB Garamond"/>
              <a:ea typeface="EB Garamond"/>
              <a:cs typeface="EB Garamond"/>
              <a:sym typeface="EB Garamond"/>
            </a:endParaRPr>
          </a:p>
          <a:p>
            <a:pPr indent="-304800" lvl="0" marL="457200" rtl="0" algn="l">
              <a:spcBef>
                <a:spcPts val="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Courts as tool of coercive control for abusive men</a:t>
            </a:r>
            <a:endParaRPr b="1" sz="1200">
              <a:solidFill>
                <a:schemeClr val="lt1"/>
              </a:solidFill>
              <a:latin typeface="EB Garamond"/>
              <a:ea typeface="EB Garamond"/>
              <a:cs typeface="EB Garamond"/>
              <a:sym typeface="EB Garamond"/>
            </a:endParaRPr>
          </a:p>
          <a:p>
            <a:pPr indent="-304800" lvl="0" marL="457200" rtl="0" algn="l">
              <a:spcBef>
                <a:spcPts val="0"/>
              </a:spcBef>
              <a:spcAft>
                <a:spcPts val="0"/>
              </a:spcAft>
              <a:buClr>
                <a:schemeClr val="lt1"/>
              </a:buClr>
              <a:buSzPts val="1200"/>
              <a:buFont typeface="EB Garamond"/>
              <a:buChar char="•"/>
            </a:pPr>
            <a:r>
              <a:rPr b="1" lang="en-US" sz="1200">
                <a:solidFill>
                  <a:schemeClr val="lt1"/>
                </a:solidFill>
                <a:latin typeface="EB Garamond"/>
                <a:ea typeface="EB Garamond"/>
                <a:cs typeface="EB Garamond"/>
                <a:sym typeface="EB Garamond"/>
              </a:rPr>
              <a:t>Economic abuse of women institutionalized</a:t>
            </a:r>
            <a:endParaRPr b="1" sz="1200">
              <a:solidFill>
                <a:schemeClr val="lt1"/>
              </a:solidFill>
              <a:latin typeface="EB Garamond"/>
              <a:ea typeface="EB Garamond"/>
              <a:cs typeface="EB Garamond"/>
              <a:sym typeface="EB Garamond"/>
            </a:endParaRPr>
          </a:p>
        </p:txBody>
      </p:sp>
      <p:pic>
        <p:nvPicPr>
          <p:cNvPr id="122" name="Google Shape;122;g29f5c58f1be_0_0"/>
          <p:cNvPicPr preferRelativeResize="0"/>
          <p:nvPr/>
        </p:nvPicPr>
        <p:blipFill rotWithShape="1">
          <a:blip r:embed="rId4">
            <a:alphaModFix/>
          </a:blip>
          <a:srcRect b="0" l="0" r="0" t="0"/>
          <a:stretch/>
        </p:blipFill>
        <p:spPr>
          <a:xfrm>
            <a:off x="6600175" y="157175"/>
            <a:ext cx="2342750" cy="2342725"/>
          </a:xfrm>
          <a:prstGeom prst="rect">
            <a:avLst/>
          </a:prstGeom>
          <a:noFill/>
          <a:ln>
            <a:noFill/>
          </a:ln>
        </p:spPr>
      </p:pic>
      <p:cxnSp>
        <p:nvCxnSpPr>
          <p:cNvPr id="123" name="Google Shape;123;g29f5c58f1be_0_0"/>
          <p:cNvCxnSpPr/>
          <p:nvPr/>
        </p:nvCxnSpPr>
        <p:spPr>
          <a:xfrm flipH="1" rot="10800000">
            <a:off x="218950" y="797375"/>
            <a:ext cx="5813700" cy="9300"/>
          </a:xfrm>
          <a:prstGeom prst="straightConnector1">
            <a:avLst/>
          </a:prstGeom>
          <a:noFill/>
          <a:ln cap="flat" cmpd="sng" w="38100">
            <a:solidFill>
              <a:schemeClr val="lt1"/>
            </a:solidFill>
            <a:prstDash val="solid"/>
            <a:round/>
            <a:headEnd len="med" w="med" type="none"/>
            <a:tailEnd len="med" w="med" type="none"/>
          </a:ln>
        </p:spPr>
      </p:cxnSp>
      <p:sp>
        <p:nvSpPr>
          <p:cNvPr id="124" name="Google Shape;124;g29f5c58f1be_0_0"/>
          <p:cNvSpPr txBox="1"/>
          <p:nvPr/>
        </p:nvSpPr>
        <p:spPr>
          <a:xfrm>
            <a:off x="162325" y="728675"/>
            <a:ext cx="6267300" cy="7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a:t>
            </a:r>
            <a:r>
              <a:rPr lang="en-US" sz="1200">
                <a:solidFill>
                  <a:schemeClr val="lt1"/>
                </a:solidFill>
                <a:latin typeface="EB Garamond"/>
                <a:ea typeface="EB Garamond"/>
                <a:cs typeface="EB Garamond"/>
                <a:sym typeface="EB Garamond"/>
              </a:rPr>
              <a:t>Allowing women the right to enforce contracts and to divorce was a primary goal of the early feminist movement in this nation. But we can see that even after receiving nominal civil rights, women still suffer under separate and unequal forms of justice in this country. In 1860, Illinois woman Elizabeth Packard was institutionalized by her financially abusive, domineering husband. Her struggle to overturn laws in this country that allowed abusive men to place their wives in insane asylums helped spark the women’s </a:t>
            </a:r>
            <a:r>
              <a:rPr lang="en-US" sz="1200">
                <a:solidFill>
                  <a:schemeClr val="lt1"/>
                </a:solidFill>
                <a:latin typeface="EB Garamond"/>
                <a:ea typeface="EB Garamond"/>
                <a:cs typeface="EB Garamond"/>
                <a:sym typeface="EB Garamond"/>
              </a:rPr>
              <a:t>rights</a:t>
            </a:r>
            <a:r>
              <a:rPr lang="en-US" sz="1200">
                <a:solidFill>
                  <a:schemeClr val="lt1"/>
                </a:solidFill>
                <a:latin typeface="EB Garamond"/>
                <a:ea typeface="EB Garamond"/>
                <a:cs typeface="EB Garamond"/>
                <a:sym typeface="EB Garamond"/>
              </a:rPr>
              <a:t> movement.  Much like modern women caught up in judicial corruption, Elizabeth had been  shocked to find herself in a justice system in which women were blatantly exploited and denied constitutional protections that, even in 1860, she believed she had as an American woman.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Today’s American family courts have increasingly become the tools of abusers just as they were in the time of Elizabeth Packard. Across the US, Family Courts place domestic violence victims in secretive systems, unchecked by reviewing bodies or civil rights advocates. Undermining protective parents by labeling them as mentally ill remains an essential component of court actions that force abused children into parenting time with abusers.</a:t>
            </a:r>
            <a:endParaRPr sz="1200">
              <a:solidFill>
                <a:schemeClr val="lt1"/>
              </a:solidFill>
              <a:latin typeface="EB Garamond"/>
              <a:ea typeface="EB Garamond"/>
              <a:cs typeface="EB Garamond"/>
              <a:sym typeface="EB Garamond"/>
            </a:endParaRPr>
          </a:p>
        </p:txBody>
      </p:sp>
      <p:sp>
        <p:nvSpPr>
          <p:cNvPr id="125" name="Google Shape;125;g29f5c58f1be_0_0"/>
          <p:cNvSpPr txBox="1"/>
          <p:nvPr/>
        </p:nvSpPr>
        <p:spPr>
          <a:xfrm>
            <a:off x="7172475" y="2617338"/>
            <a:ext cx="13713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solidFill>
                  <a:schemeClr val="accent3"/>
                </a:solidFill>
                <a:latin typeface="EB Garamond"/>
                <a:ea typeface="EB Garamond"/>
                <a:cs typeface="EB Garamond"/>
                <a:sym typeface="EB Garamond"/>
              </a:rPr>
              <a:t>Elizabeth Packard</a:t>
            </a:r>
            <a:endParaRPr b="1" sz="1200">
              <a:solidFill>
                <a:schemeClr val="accent3"/>
              </a:solidFill>
              <a:latin typeface="EB Garamond"/>
              <a:ea typeface="EB Garamond"/>
              <a:cs typeface="EB Garamond"/>
              <a:sym typeface="EB Garamond"/>
            </a:endParaRPr>
          </a:p>
        </p:txBody>
      </p:sp>
      <p:sp>
        <p:nvSpPr>
          <p:cNvPr id="126" name="Google Shape;126;g29f5c58f1be_0_0"/>
          <p:cNvSpPr txBox="1"/>
          <p:nvPr/>
        </p:nvSpPr>
        <p:spPr>
          <a:xfrm>
            <a:off x="6449675" y="2829075"/>
            <a:ext cx="2626500" cy="98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US" sz="1200">
                <a:solidFill>
                  <a:schemeClr val="accent3"/>
                </a:solidFill>
                <a:latin typeface="EB Garamond"/>
                <a:ea typeface="EB Garamond"/>
                <a:cs typeface="EB Garamond"/>
                <a:sym typeface="EB Garamond"/>
              </a:rPr>
              <a:t>“Woman is too volatile and spiritual, a being to be kept down by mere brute force," she [Elizabeth Packard] wrote. "You can cage a bird and thus keep her down on a level with her serpent-mate, but just give her the use of her powers, its freedom, and she will rise.”</a:t>
            </a:r>
            <a:endParaRPr b="1" i="1" sz="1200">
              <a:solidFill>
                <a:schemeClr val="accent3"/>
              </a:solidFill>
              <a:latin typeface="EB Garamond"/>
              <a:ea typeface="EB Garamond"/>
              <a:cs typeface="EB Garamond"/>
              <a:sym typeface="EB Garamond"/>
            </a:endParaRPr>
          </a:p>
          <a:p>
            <a:pPr indent="0" lvl="0" marL="0" rtl="0" algn="l">
              <a:spcBef>
                <a:spcPts val="0"/>
              </a:spcBef>
              <a:spcAft>
                <a:spcPts val="0"/>
              </a:spcAft>
              <a:buNone/>
            </a:pPr>
            <a:r>
              <a:rPr b="1" lang="en-US" sz="1200" u="sng">
                <a:solidFill>
                  <a:schemeClr val="accent3"/>
                </a:solidFill>
                <a:latin typeface="EB Garamond"/>
                <a:ea typeface="EB Garamond"/>
                <a:cs typeface="EB Garamond"/>
                <a:sym typeface="EB Garamond"/>
              </a:rPr>
              <a:t>The Woman They Could Not Silence</a:t>
            </a:r>
            <a:r>
              <a:rPr b="1" i="1" lang="en-US" sz="1200">
                <a:solidFill>
                  <a:schemeClr val="accent3"/>
                </a:solidFill>
                <a:latin typeface="EB Garamond"/>
                <a:ea typeface="EB Garamond"/>
                <a:cs typeface="EB Garamond"/>
                <a:sym typeface="EB Garamond"/>
              </a:rPr>
              <a:t>, </a:t>
            </a:r>
            <a:r>
              <a:rPr b="1" lang="en-US" sz="1200">
                <a:solidFill>
                  <a:schemeClr val="accent3"/>
                </a:solidFill>
                <a:latin typeface="EB Garamond"/>
                <a:ea typeface="EB Garamond"/>
                <a:cs typeface="EB Garamond"/>
                <a:sym typeface="EB Garamond"/>
              </a:rPr>
              <a:t>by Kate Moore</a:t>
            </a:r>
            <a:endParaRPr b="1" sz="1200">
              <a:solidFill>
                <a:schemeClr val="accent3"/>
              </a:solidFill>
              <a:latin typeface="EB Garamond"/>
              <a:ea typeface="EB Garamond"/>
              <a:cs typeface="EB Garamond"/>
              <a:sym typeface="EB Garamond"/>
            </a:endParaRPr>
          </a:p>
        </p:txBody>
      </p:sp>
      <p:sp>
        <p:nvSpPr>
          <p:cNvPr id="127" name="Google Shape;127;g29f5c58f1be_0_0"/>
          <p:cNvSpPr txBox="1"/>
          <p:nvPr/>
        </p:nvSpPr>
        <p:spPr>
          <a:xfrm>
            <a:off x="190675" y="3093663"/>
            <a:ext cx="62106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lt1"/>
                </a:solidFill>
                <a:latin typeface="EB Garamond"/>
                <a:ea typeface="EB Garamond"/>
                <a:cs typeface="EB Garamond"/>
                <a:sym typeface="EB Garamond"/>
              </a:rPr>
              <a:t>Now as in 1860, women are routinely denied basic civil rights in Family Courts</a:t>
            </a:r>
            <a:endParaRPr b="1">
              <a:solidFill>
                <a:schemeClr val="lt1"/>
              </a:solidFill>
              <a:latin typeface="EB Garamond"/>
              <a:ea typeface="EB Garamond"/>
              <a:cs typeface="EB Garamond"/>
              <a:sym typeface="EB Garamond"/>
            </a:endParaRPr>
          </a:p>
        </p:txBody>
      </p:sp>
      <p:sp>
        <p:nvSpPr>
          <p:cNvPr id="128" name="Google Shape;128;g29f5c58f1be_0_0"/>
          <p:cNvSpPr txBox="1"/>
          <p:nvPr/>
        </p:nvSpPr>
        <p:spPr>
          <a:xfrm>
            <a:off x="3814650" y="4721625"/>
            <a:ext cx="1514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5">
                  <a:extLst>
                    <a:ext uri="{A12FA001-AC4F-418D-AE19-62706E023703}">
                      <ahyp:hlinkClr val="tx"/>
                    </a:ext>
                  </a:extLst>
                </a:hlinkClick>
              </a:rPr>
              <a:t>contemptuouswoman.org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pic>
        <p:nvPicPr>
          <p:cNvPr id="133" name="Google Shape;133;p5"/>
          <p:cNvPicPr preferRelativeResize="0"/>
          <p:nvPr/>
        </p:nvPicPr>
        <p:blipFill rotWithShape="1">
          <a:blip r:embed="rId4">
            <a:alphaModFix/>
          </a:blip>
          <a:srcRect b="0" l="642" r="25474" t="0"/>
          <a:stretch/>
        </p:blipFill>
        <p:spPr>
          <a:xfrm>
            <a:off x="55322" y="543725"/>
            <a:ext cx="6043454" cy="4601424"/>
          </a:xfrm>
          <a:prstGeom prst="rect">
            <a:avLst/>
          </a:prstGeom>
          <a:noFill/>
          <a:ln>
            <a:noFill/>
          </a:ln>
        </p:spPr>
      </p:pic>
      <p:sp>
        <p:nvSpPr>
          <p:cNvPr id="134" name="Google Shape;134;p5"/>
          <p:cNvSpPr txBox="1"/>
          <p:nvPr/>
        </p:nvSpPr>
        <p:spPr>
          <a:xfrm>
            <a:off x="-1559388" y="4018725"/>
            <a:ext cx="8850600" cy="819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u="none" cap="none" strike="noStrike">
                <a:solidFill>
                  <a:srgbClr val="47483E"/>
                </a:solidFill>
                <a:latin typeface="EB Garamond"/>
                <a:ea typeface="EB Garamond"/>
                <a:cs typeface="EB Garamond"/>
                <a:sym typeface="EB Garamond"/>
              </a:rPr>
              <a:t>Public indifference to plight of </a:t>
            </a:r>
            <a:r>
              <a:rPr b="1" lang="en-US">
                <a:solidFill>
                  <a:srgbClr val="47483E"/>
                </a:solidFill>
                <a:latin typeface="EB Garamond"/>
                <a:ea typeface="EB Garamond"/>
                <a:cs typeface="EB Garamond"/>
                <a:sym typeface="EB Garamond"/>
              </a:rPr>
              <a:t>p</a:t>
            </a:r>
            <a:r>
              <a:rPr b="1" i="0" lang="en-US" u="none" cap="none" strike="noStrike">
                <a:solidFill>
                  <a:srgbClr val="47483E"/>
                </a:solidFill>
                <a:latin typeface="EB Garamond"/>
                <a:ea typeface="EB Garamond"/>
                <a:cs typeface="EB Garamond"/>
                <a:sym typeface="EB Garamond"/>
              </a:rPr>
              <a:t>rotective </a:t>
            </a:r>
            <a:r>
              <a:rPr b="1" lang="en-US">
                <a:solidFill>
                  <a:srgbClr val="47483E"/>
                </a:solidFill>
                <a:latin typeface="EB Garamond"/>
                <a:ea typeface="EB Garamond"/>
                <a:cs typeface="EB Garamond"/>
                <a:sym typeface="EB Garamond"/>
              </a:rPr>
              <a:t>p</a:t>
            </a:r>
            <a:r>
              <a:rPr b="1" i="0" lang="en-US" u="none" cap="none" strike="noStrike">
                <a:solidFill>
                  <a:srgbClr val="47483E"/>
                </a:solidFill>
                <a:latin typeface="EB Garamond"/>
                <a:ea typeface="EB Garamond"/>
                <a:cs typeface="EB Garamond"/>
                <a:sym typeface="EB Garamond"/>
              </a:rPr>
              <a:t>arents</a:t>
            </a:r>
            <a:r>
              <a:rPr b="1" lang="en-US">
                <a:solidFill>
                  <a:srgbClr val="47483E"/>
                </a:solidFill>
                <a:latin typeface="EB Garamond"/>
                <a:ea typeface="EB Garamond"/>
                <a:cs typeface="EB Garamond"/>
                <a:sym typeface="EB Garamond"/>
              </a:rPr>
              <a:t> </a:t>
            </a:r>
            <a:r>
              <a:rPr b="1" i="0" lang="en-US" u="none" cap="none" strike="noStrike">
                <a:solidFill>
                  <a:srgbClr val="47483E"/>
                </a:solidFill>
                <a:latin typeface="EB Garamond"/>
                <a:ea typeface="EB Garamond"/>
                <a:cs typeface="EB Garamond"/>
                <a:sym typeface="EB Garamond"/>
              </a:rPr>
              <a:t>in </a:t>
            </a:r>
            <a:endParaRPr b="1" i="0" u="none" cap="none" strike="noStrike">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1" lang="en-US">
                <a:solidFill>
                  <a:srgbClr val="47483E"/>
                </a:solidFill>
                <a:latin typeface="EB Garamond"/>
                <a:ea typeface="EB Garamond"/>
                <a:cs typeface="EB Garamond"/>
                <a:sym typeface="EB Garamond"/>
              </a:rPr>
              <a:t>f</a:t>
            </a:r>
            <a:r>
              <a:rPr b="1" i="0" lang="en-US" u="none" cap="none" strike="noStrike">
                <a:solidFill>
                  <a:srgbClr val="47483E"/>
                </a:solidFill>
                <a:latin typeface="EB Garamond"/>
                <a:ea typeface="EB Garamond"/>
                <a:cs typeface="EB Garamond"/>
                <a:sym typeface="EB Garamond"/>
              </a:rPr>
              <a:t>amily </a:t>
            </a:r>
            <a:r>
              <a:rPr b="1" lang="en-US">
                <a:solidFill>
                  <a:srgbClr val="47483E"/>
                </a:solidFill>
                <a:latin typeface="EB Garamond"/>
                <a:ea typeface="EB Garamond"/>
                <a:cs typeface="EB Garamond"/>
                <a:sym typeface="EB Garamond"/>
              </a:rPr>
              <a:t>c</a:t>
            </a:r>
            <a:r>
              <a:rPr b="1" i="0" lang="en-US" u="none" cap="none" strike="noStrike">
                <a:solidFill>
                  <a:srgbClr val="47483E"/>
                </a:solidFill>
                <a:latin typeface="EB Garamond"/>
                <a:ea typeface="EB Garamond"/>
                <a:cs typeface="EB Garamond"/>
                <a:sym typeface="EB Garamond"/>
              </a:rPr>
              <a:t>ourts; </a:t>
            </a:r>
            <a:r>
              <a:rPr b="1" lang="en-US">
                <a:solidFill>
                  <a:srgbClr val="47483E"/>
                </a:solidFill>
                <a:latin typeface="EB Garamond"/>
                <a:ea typeface="EB Garamond"/>
                <a:cs typeface="EB Garamond"/>
                <a:sym typeface="EB Garamond"/>
              </a:rPr>
              <a:t> domestic violence topics deemed “private”;  </a:t>
            </a:r>
            <a:endParaRPr b="1">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1" lang="en-US">
                <a:solidFill>
                  <a:srgbClr val="47483E"/>
                </a:solidFill>
                <a:latin typeface="EB Garamond"/>
                <a:ea typeface="EB Garamond"/>
                <a:cs typeface="EB Garamond"/>
                <a:sym typeface="EB Garamond"/>
              </a:rPr>
              <a:t>under-reporting in media of child abuse, particularly sexual abuse</a:t>
            </a:r>
            <a:endParaRPr b="1">
              <a:solidFill>
                <a:srgbClr val="47483E"/>
              </a:solidFill>
              <a:latin typeface="EB Garamond"/>
              <a:ea typeface="EB Garamond"/>
              <a:cs typeface="EB Garamond"/>
              <a:sym typeface="EB Garamond"/>
            </a:endParaRPr>
          </a:p>
        </p:txBody>
      </p:sp>
      <p:sp>
        <p:nvSpPr>
          <p:cNvPr id="135" name="Google Shape;135;p5"/>
          <p:cNvSpPr txBox="1"/>
          <p:nvPr/>
        </p:nvSpPr>
        <p:spPr>
          <a:xfrm>
            <a:off x="377675" y="2590625"/>
            <a:ext cx="5123700" cy="112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u="none" cap="none" strike="noStrike">
                <a:solidFill>
                  <a:srgbClr val="FFFFFF"/>
                </a:solidFill>
                <a:latin typeface="EB Garamond"/>
                <a:ea typeface="EB Garamond"/>
                <a:cs typeface="EB Garamond"/>
                <a:sym typeface="EB Garamond"/>
              </a:rPr>
              <a:t> </a:t>
            </a:r>
            <a:r>
              <a:rPr b="1" i="0" lang="en-US" u="none" cap="none" strike="noStrike">
                <a:solidFill>
                  <a:srgbClr val="47483E"/>
                </a:solidFill>
                <a:latin typeface="EB Garamond"/>
                <a:ea typeface="EB Garamond"/>
                <a:cs typeface="EB Garamond"/>
                <a:sym typeface="EB Garamond"/>
              </a:rPr>
              <a:t>“ParentalAlienation Industry”</a:t>
            </a:r>
            <a:r>
              <a:rPr b="1" lang="en-US">
                <a:solidFill>
                  <a:srgbClr val="47483E"/>
                </a:solidFill>
                <a:latin typeface="EB Garamond"/>
                <a:ea typeface="EB Garamond"/>
                <a:cs typeface="EB Garamond"/>
                <a:sym typeface="EB Garamond"/>
              </a:rPr>
              <a:t> </a:t>
            </a:r>
            <a:endParaRPr b="1">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1" lang="en-US">
                <a:solidFill>
                  <a:srgbClr val="47483E"/>
                </a:solidFill>
                <a:latin typeface="EB Garamond"/>
                <a:ea typeface="EB Garamond"/>
                <a:cs typeface="EB Garamond"/>
                <a:sym typeface="EB Garamond"/>
              </a:rPr>
              <a:t>f</a:t>
            </a:r>
            <a:r>
              <a:rPr b="1" i="0" lang="en-US" u="none" cap="none" strike="noStrike">
                <a:solidFill>
                  <a:srgbClr val="47483E"/>
                </a:solidFill>
                <a:latin typeface="EB Garamond"/>
                <a:ea typeface="EB Garamond"/>
                <a:cs typeface="EB Garamond"/>
                <a:sym typeface="EB Garamond"/>
              </a:rPr>
              <a:t>amily</a:t>
            </a:r>
            <a:r>
              <a:rPr b="1" lang="en-US">
                <a:solidFill>
                  <a:srgbClr val="47483E"/>
                </a:solidFill>
                <a:latin typeface="EB Garamond"/>
                <a:ea typeface="EB Garamond"/>
                <a:cs typeface="EB Garamond"/>
                <a:sym typeface="EB Garamond"/>
              </a:rPr>
              <a:t> c</a:t>
            </a:r>
            <a:r>
              <a:rPr b="1" i="0" lang="en-US" u="none" cap="none" strike="noStrike">
                <a:solidFill>
                  <a:srgbClr val="47483E"/>
                </a:solidFill>
                <a:latin typeface="EB Garamond"/>
                <a:ea typeface="EB Garamond"/>
                <a:cs typeface="EB Garamond"/>
                <a:sym typeface="EB Garamond"/>
              </a:rPr>
              <a:t>ourts increasingly secretive</a:t>
            </a:r>
            <a:r>
              <a:rPr b="1" lang="en-US">
                <a:solidFill>
                  <a:srgbClr val="47483E"/>
                </a:solidFill>
                <a:latin typeface="EB Garamond"/>
                <a:ea typeface="EB Garamond"/>
                <a:cs typeface="EB Garamond"/>
                <a:sym typeface="EB Garamond"/>
              </a:rPr>
              <a:t>; </a:t>
            </a:r>
            <a:endParaRPr b="1">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1" lang="en-US">
                <a:solidFill>
                  <a:srgbClr val="47483E"/>
                </a:solidFill>
                <a:latin typeface="EB Garamond"/>
                <a:ea typeface="EB Garamond"/>
                <a:cs typeface="EB Garamond"/>
                <a:sym typeface="EB Garamond"/>
              </a:rPr>
              <a:t>judicial standards ignored; </a:t>
            </a:r>
            <a:endParaRPr b="1">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1" lang="en-US">
                <a:solidFill>
                  <a:srgbClr val="47483E"/>
                </a:solidFill>
                <a:latin typeface="EB Garamond"/>
                <a:ea typeface="EB Garamond"/>
                <a:cs typeface="EB Garamond"/>
                <a:sym typeface="EB Garamond"/>
              </a:rPr>
              <a:t>for profit experts decide parentage matters.</a:t>
            </a:r>
            <a:endParaRPr b="1">
              <a:solidFill>
                <a:srgbClr val="47483E"/>
              </a:solidFill>
              <a:latin typeface="EB Garamond"/>
              <a:ea typeface="EB Garamond"/>
              <a:cs typeface="EB Garamond"/>
              <a:sym typeface="EB Garamond"/>
            </a:endParaRPr>
          </a:p>
        </p:txBody>
      </p:sp>
      <p:sp>
        <p:nvSpPr>
          <p:cNvPr id="136" name="Google Shape;136;p5"/>
          <p:cNvSpPr txBox="1"/>
          <p:nvPr/>
        </p:nvSpPr>
        <p:spPr>
          <a:xfrm>
            <a:off x="979597" y="1152708"/>
            <a:ext cx="4194900" cy="883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u="none" cap="none" strike="noStrike">
                <a:solidFill>
                  <a:srgbClr val="47483E"/>
                </a:solidFill>
                <a:latin typeface="EB Garamond"/>
                <a:ea typeface="EB Garamond"/>
                <a:cs typeface="EB Garamond"/>
                <a:sym typeface="EB Garamond"/>
              </a:rPr>
              <a:t>Overt</a:t>
            </a:r>
            <a:endParaRPr b="1">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1" i="0" lang="en-US" u="none" cap="none" strike="noStrike">
                <a:solidFill>
                  <a:srgbClr val="47483E"/>
                </a:solidFill>
                <a:latin typeface="EB Garamond"/>
                <a:ea typeface="EB Garamond"/>
                <a:cs typeface="EB Garamond"/>
                <a:sym typeface="EB Garamond"/>
              </a:rPr>
              <a:t>Corruption</a:t>
            </a:r>
            <a:r>
              <a:rPr b="1" lang="en-US" sz="1700">
                <a:solidFill>
                  <a:srgbClr val="47483E"/>
                </a:solidFill>
                <a:latin typeface="EB Garamond"/>
                <a:ea typeface="EB Garamond"/>
                <a:cs typeface="EB Garamond"/>
                <a:sym typeface="EB Garamond"/>
              </a:rPr>
              <a:t> </a:t>
            </a:r>
            <a:endParaRPr b="1" sz="1700">
              <a:solidFill>
                <a:srgbClr val="47483E"/>
              </a:solidFill>
              <a:latin typeface="EB Garamond"/>
              <a:ea typeface="EB Garamond"/>
              <a:cs typeface="EB Garamond"/>
              <a:sym typeface="EB Garamond"/>
            </a:endParaRPr>
          </a:p>
          <a:p>
            <a:pPr indent="0" lvl="0" marL="0" marR="0" rtl="0" algn="ctr">
              <a:lnSpc>
                <a:spcPct val="140000"/>
              </a:lnSpc>
              <a:spcBef>
                <a:spcPts val="0"/>
              </a:spcBef>
              <a:spcAft>
                <a:spcPts val="0"/>
              </a:spcAft>
              <a:buNone/>
            </a:pPr>
            <a:r>
              <a:rPr b="0" i="0" lang="en-US" sz="1400" u="none" cap="none" strike="noStrike">
                <a:solidFill>
                  <a:srgbClr val="FFFFFF"/>
                </a:solidFill>
                <a:latin typeface="Arial"/>
                <a:ea typeface="Arial"/>
                <a:cs typeface="Arial"/>
                <a:sym typeface="Arial"/>
              </a:rPr>
              <a:t> </a:t>
            </a:r>
            <a:endParaRPr sz="800"/>
          </a:p>
        </p:txBody>
      </p:sp>
      <p:cxnSp>
        <p:nvCxnSpPr>
          <p:cNvPr id="137" name="Google Shape;137;p5"/>
          <p:cNvCxnSpPr/>
          <p:nvPr/>
        </p:nvCxnSpPr>
        <p:spPr>
          <a:xfrm rot="10800000">
            <a:off x="7547850" y="3522350"/>
            <a:ext cx="36300" cy="686700"/>
          </a:xfrm>
          <a:prstGeom prst="straightConnector1">
            <a:avLst/>
          </a:prstGeom>
          <a:noFill/>
          <a:ln cap="flat" cmpd="sng" w="19050">
            <a:solidFill>
              <a:srgbClr val="47483E"/>
            </a:solidFill>
            <a:prstDash val="dot"/>
            <a:round/>
            <a:headEnd len="med" w="med" type="none"/>
            <a:tailEnd len="med" w="med" type="triangle"/>
          </a:ln>
        </p:spPr>
      </p:cxnSp>
      <p:cxnSp>
        <p:nvCxnSpPr>
          <p:cNvPr id="138" name="Google Shape;138;p5"/>
          <p:cNvCxnSpPr/>
          <p:nvPr/>
        </p:nvCxnSpPr>
        <p:spPr>
          <a:xfrm rot="10800000">
            <a:off x="7529700" y="1675950"/>
            <a:ext cx="36300" cy="686700"/>
          </a:xfrm>
          <a:prstGeom prst="straightConnector1">
            <a:avLst/>
          </a:prstGeom>
          <a:noFill/>
          <a:ln cap="flat" cmpd="sng" w="19050">
            <a:solidFill>
              <a:srgbClr val="5F6258"/>
            </a:solidFill>
            <a:prstDash val="dot"/>
            <a:round/>
            <a:headEnd len="med" w="med" type="none"/>
            <a:tailEnd len="med" w="med" type="triangle"/>
          </a:ln>
        </p:spPr>
      </p:cxnSp>
      <p:cxnSp>
        <p:nvCxnSpPr>
          <p:cNvPr id="139" name="Google Shape;139;p5"/>
          <p:cNvCxnSpPr/>
          <p:nvPr/>
        </p:nvCxnSpPr>
        <p:spPr>
          <a:xfrm rot="10800000">
            <a:off x="8338525" y="3522350"/>
            <a:ext cx="36300" cy="686700"/>
          </a:xfrm>
          <a:prstGeom prst="straightConnector1">
            <a:avLst/>
          </a:prstGeom>
          <a:noFill/>
          <a:ln cap="flat" cmpd="sng" w="19050">
            <a:solidFill>
              <a:srgbClr val="47483E"/>
            </a:solidFill>
            <a:prstDash val="dot"/>
            <a:round/>
            <a:headEnd len="med" w="med" type="none"/>
            <a:tailEnd len="med" w="med" type="triangle"/>
          </a:ln>
        </p:spPr>
      </p:cxnSp>
      <p:cxnSp>
        <p:nvCxnSpPr>
          <p:cNvPr id="140" name="Google Shape;140;p5"/>
          <p:cNvCxnSpPr/>
          <p:nvPr/>
        </p:nvCxnSpPr>
        <p:spPr>
          <a:xfrm rot="10800000">
            <a:off x="6757175" y="3522350"/>
            <a:ext cx="36300" cy="686700"/>
          </a:xfrm>
          <a:prstGeom prst="straightConnector1">
            <a:avLst/>
          </a:prstGeom>
          <a:noFill/>
          <a:ln cap="flat" cmpd="sng" w="19050">
            <a:solidFill>
              <a:srgbClr val="47483E"/>
            </a:solidFill>
            <a:prstDash val="dot"/>
            <a:round/>
            <a:headEnd len="med" w="med" type="none"/>
            <a:tailEnd len="med" w="med" type="triangle"/>
          </a:ln>
        </p:spPr>
      </p:cxnSp>
      <p:cxnSp>
        <p:nvCxnSpPr>
          <p:cNvPr id="141" name="Google Shape;141;p5"/>
          <p:cNvCxnSpPr/>
          <p:nvPr/>
        </p:nvCxnSpPr>
        <p:spPr>
          <a:xfrm rot="10800000">
            <a:off x="6757175" y="1660975"/>
            <a:ext cx="36300" cy="686700"/>
          </a:xfrm>
          <a:prstGeom prst="straightConnector1">
            <a:avLst/>
          </a:prstGeom>
          <a:noFill/>
          <a:ln cap="flat" cmpd="sng" w="19050">
            <a:solidFill>
              <a:srgbClr val="5F6258"/>
            </a:solidFill>
            <a:prstDash val="dot"/>
            <a:round/>
            <a:headEnd len="med" w="med" type="none"/>
            <a:tailEnd len="med" w="med" type="triangle"/>
          </a:ln>
        </p:spPr>
      </p:cxnSp>
      <p:cxnSp>
        <p:nvCxnSpPr>
          <p:cNvPr id="142" name="Google Shape;142;p5"/>
          <p:cNvCxnSpPr/>
          <p:nvPr/>
        </p:nvCxnSpPr>
        <p:spPr>
          <a:xfrm rot="10800000">
            <a:off x="8302225" y="1660975"/>
            <a:ext cx="36300" cy="686700"/>
          </a:xfrm>
          <a:prstGeom prst="straightConnector1">
            <a:avLst/>
          </a:prstGeom>
          <a:noFill/>
          <a:ln cap="flat" cmpd="sng" w="19050">
            <a:solidFill>
              <a:srgbClr val="5F6258"/>
            </a:solidFill>
            <a:prstDash val="dot"/>
            <a:round/>
            <a:headEnd len="med" w="med" type="none"/>
            <a:tailEnd len="med" w="med" type="triangle"/>
          </a:ln>
        </p:spPr>
      </p:cxnSp>
      <p:cxnSp>
        <p:nvCxnSpPr>
          <p:cNvPr id="143" name="Google Shape;143;p5"/>
          <p:cNvCxnSpPr/>
          <p:nvPr/>
        </p:nvCxnSpPr>
        <p:spPr>
          <a:xfrm rot="10800000">
            <a:off x="3830300" y="831850"/>
            <a:ext cx="2123700" cy="4188900"/>
          </a:xfrm>
          <a:prstGeom prst="straightConnector1">
            <a:avLst/>
          </a:prstGeom>
          <a:noFill/>
          <a:ln cap="flat" cmpd="sng" w="38100">
            <a:solidFill>
              <a:srgbClr val="966868"/>
            </a:solidFill>
            <a:prstDash val="dot"/>
            <a:round/>
            <a:headEnd len="med" w="med" type="none"/>
            <a:tailEnd len="med" w="med" type="triangle"/>
          </a:ln>
        </p:spPr>
      </p:cxnSp>
      <p:sp>
        <p:nvSpPr>
          <p:cNvPr id="144" name="Google Shape;144;p5"/>
          <p:cNvSpPr txBox="1"/>
          <p:nvPr/>
        </p:nvSpPr>
        <p:spPr>
          <a:xfrm>
            <a:off x="652450" y="265750"/>
            <a:ext cx="4602300" cy="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rgbClr val="FFFFFF"/>
                </a:solidFill>
                <a:latin typeface="EB Garamond"/>
                <a:ea typeface="EB Garamond"/>
                <a:cs typeface="EB Garamond"/>
                <a:sym typeface="EB Garamond"/>
              </a:rPr>
              <a:t>How a Family Court System Breaks Down</a:t>
            </a:r>
            <a:endParaRPr b="1" sz="1800">
              <a:solidFill>
                <a:srgbClr val="FFFFFF"/>
              </a:solidFill>
              <a:latin typeface="EB Garamond"/>
              <a:ea typeface="EB Garamond"/>
              <a:cs typeface="EB Garamond"/>
              <a:sym typeface="EB Garamond"/>
            </a:endParaRPr>
          </a:p>
        </p:txBody>
      </p:sp>
      <p:pic>
        <p:nvPicPr>
          <p:cNvPr id="145" name="Google Shape;145;p5"/>
          <p:cNvPicPr preferRelativeResize="0"/>
          <p:nvPr/>
        </p:nvPicPr>
        <p:blipFill rotWithShape="1">
          <a:blip r:embed="rId5">
            <a:alphaModFix/>
          </a:blip>
          <a:srcRect b="73145" l="362" r="32478" t="9469"/>
          <a:stretch/>
        </p:blipFill>
        <p:spPr>
          <a:xfrm>
            <a:off x="576700" y="111075"/>
            <a:ext cx="4753800" cy="487199"/>
          </a:xfrm>
          <a:prstGeom prst="rect">
            <a:avLst/>
          </a:prstGeom>
          <a:noFill/>
          <a:ln cap="flat" cmpd="sng" w="9525">
            <a:solidFill>
              <a:srgbClr val="47483E"/>
            </a:solidFill>
            <a:prstDash val="solid"/>
            <a:round/>
            <a:headEnd len="sm" w="sm" type="none"/>
            <a:tailEnd len="sm" w="sm" type="none"/>
          </a:ln>
        </p:spPr>
      </p:pic>
      <p:sp>
        <p:nvSpPr>
          <p:cNvPr id="146" name="Google Shape;146;p5"/>
          <p:cNvSpPr txBox="1"/>
          <p:nvPr/>
        </p:nvSpPr>
        <p:spPr>
          <a:xfrm>
            <a:off x="3349175" y="4837725"/>
            <a:ext cx="1693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800" u="sng">
                <a:solidFill>
                  <a:schemeClr val="lt1"/>
                </a:solidFill>
                <a:latin typeface="Merriweather"/>
                <a:ea typeface="Merriweather"/>
                <a:cs typeface="Merriweather"/>
                <a:sym typeface="Merriweather"/>
                <a:hlinkClick r:id="rId6">
                  <a:extLst>
                    <a:ext uri="{A12FA001-AC4F-418D-AE19-62706E023703}">
                      <ahyp:hlinkClr val="tx"/>
                    </a:ext>
                  </a:extLst>
                </a:hlinkClick>
              </a:rPr>
              <a:t>contemptuouswoman.org</a:t>
            </a:r>
            <a:endParaRPr sz="800">
              <a:solidFill>
                <a:schemeClr val="lt1"/>
              </a:solidFill>
            </a:endParaRPr>
          </a:p>
        </p:txBody>
      </p:sp>
      <p:sp>
        <p:nvSpPr>
          <p:cNvPr id="147" name="Google Shape;147;p5"/>
          <p:cNvSpPr txBox="1"/>
          <p:nvPr/>
        </p:nvSpPr>
        <p:spPr>
          <a:xfrm>
            <a:off x="274325" y="136575"/>
            <a:ext cx="5330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lt1"/>
                </a:solidFill>
                <a:latin typeface="EB Garamond"/>
                <a:ea typeface="EB Garamond"/>
                <a:cs typeface="EB Garamond"/>
                <a:sym typeface="EB Garamond"/>
              </a:rPr>
              <a:t>How a Family Court System Breaks Down</a:t>
            </a:r>
            <a:endParaRPr/>
          </a:p>
        </p:txBody>
      </p:sp>
      <p:pic>
        <p:nvPicPr>
          <p:cNvPr id="148" name="Google Shape;148;p5"/>
          <p:cNvPicPr preferRelativeResize="0"/>
          <p:nvPr/>
        </p:nvPicPr>
        <p:blipFill rotWithShape="1">
          <a:blip r:embed="rId5">
            <a:alphaModFix/>
          </a:blip>
          <a:srcRect b="75176" l="65086" r="0" t="0"/>
          <a:stretch/>
        </p:blipFill>
        <p:spPr>
          <a:xfrm>
            <a:off x="5951400" y="92638"/>
            <a:ext cx="3192600" cy="1571400"/>
          </a:xfrm>
          <a:prstGeom prst="rect">
            <a:avLst/>
          </a:prstGeom>
          <a:noFill/>
          <a:ln cap="flat" cmpd="sng" w="9525">
            <a:solidFill>
              <a:srgbClr val="47483E"/>
            </a:solidFill>
            <a:prstDash val="solid"/>
            <a:round/>
            <a:headEnd len="sm" w="sm" type="none"/>
            <a:tailEnd len="sm" w="sm" type="none"/>
          </a:ln>
        </p:spPr>
      </p:pic>
      <p:sp>
        <p:nvSpPr>
          <p:cNvPr id="149" name="Google Shape;149;p5"/>
          <p:cNvSpPr txBox="1"/>
          <p:nvPr/>
        </p:nvSpPr>
        <p:spPr>
          <a:xfrm>
            <a:off x="6073200" y="57250"/>
            <a:ext cx="3000000" cy="16068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lang="en-US">
                <a:solidFill>
                  <a:schemeClr val="lt1"/>
                </a:solidFill>
                <a:latin typeface="EB Garamond"/>
                <a:ea typeface="EB Garamond"/>
                <a:cs typeface="EB Garamond"/>
                <a:sym typeface="EB Garamond"/>
              </a:rPr>
              <a:t>Brazen criminality unchecked in corrupted family court systems; Predatory appointees and judges drawn to weakened  institution; open sexual abuse within court itself.</a:t>
            </a:r>
            <a:endParaRPr/>
          </a:p>
        </p:txBody>
      </p:sp>
      <p:pic>
        <p:nvPicPr>
          <p:cNvPr id="150" name="Google Shape;150;p5"/>
          <p:cNvPicPr preferRelativeResize="0"/>
          <p:nvPr/>
        </p:nvPicPr>
        <p:blipFill rotWithShape="1">
          <a:blip r:embed="rId5">
            <a:alphaModFix/>
          </a:blip>
          <a:srcRect b="75176" l="65086" r="0" t="0"/>
          <a:stretch/>
        </p:blipFill>
        <p:spPr>
          <a:xfrm>
            <a:off x="5951400" y="1835476"/>
            <a:ext cx="3192600" cy="1686901"/>
          </a:xfrm>
          <a:prstGeom prst="rect">
            <a:avLst/>
          </a:prstGeom>
          <a:noFill/>
          <a:ln cap="flat" cmpd="sng" w="9525">
            <a:solidFill>
              <a:srgbClr val="5F6258"/>
            </a:solidFill>
            <a:prstDash val="solid"/>
            <a:round/>
            <a:headEnd len="sm" w="sm" type="none"/>
            <a:tailEnd len="sm" w="sm" type="none"/>
          </a:ln>
        </p:spPr>
      </p:pic>
      <p:pic>
        <p:nvPicPr>
          <p:cNvPr id="151" name="Google Shape;151;p5"/>
          <p:cNvPicPr preferRelativeResize="0"/>
          <p:nvPr/>
        </p:nvPicPr>
        <p:blipFill rotWithShape="1">
          <a:blip r:embed="rId5">
            <a:alphaModFix/>
          </a:blip>
          <a:srcRect b="75176" l="65086" r="0" t="0"/>
          <a:stretch/>
        </p:blipFill>
        <p:spPr>
          <a:xfrm>
            <a:off x="5951400" y="3779323"/>
            <a:ext cx="3192600" cy="1297801"/>
          </a:xfrm>
          <a:prstGeom prst="rect">
            <a:avLst/>
          </a:prstGeom>
          <a:noFill/>
          <a:ln cap="flat" cmpd="sng" w="9525">
            <a:solidFill>
              <a:srgbClr val="47483E"/>
            </a:solidFill>
            <a:prstDash val="solid"/>
            <a:round/>
            <a:headEnd len="sm" w="sm" type="none"/>
            <a:tailEnd len="sm" w="sm" type="none"/>
          </a:ln>
        </p:spPr>
      </p:pic>
      <p:sp>
        <p:nvSpPr>
          <p:cNvPr id="152" name="Google Shape;152;p5"/>
          <p:cNvSpPr txBox="1"/>
          <p:nvPr/>
        </p:nvSpPr>
        <p:spPr>
          <a:xfrm>
            <a:off x="6047700" y="1875525"/>
            <a:ext cx="3000000" cy="1606800"/>
          </a:xfrm>
          <a:prstGeom prst="rect">
            <a:avLst/>
          </a:prstGeom>
          <a:noFill/>
          <a:ln>
            <a:noFill/>
          </a:ln>
        </p:spPr>
        <p:txBody>
          <a:bodyPr anchorCtr="0" anchor="t" bIns="91425" lIns="91425" spcFirstLastPara="1" rIns="91425" wrap="square" tIns="91425">
            <a:spAutoFit/>
          </a:bodyPr>
          <a:lstStyle/>
          <a:p>
            <a:pPr indent="0" lvl="0" marL="0" rtl="0" algn="l">
              <a:lnSpc>
                <a:spcPct val="140000"/>
              </a:lnSpc>
              <a:spcBef>
                <a:spcPts val="0"/>
              </a:spcBef>
              <a:spcAft>
                <a:spcPts val="0"/>
              </a:spcAft>
              <a:buNone/>
            </a:pPr>
            <a:r>
              <a:rPr b="1" lang="en-US">
                <a:solidFill>
                  <a:schemeClr val="lt1"/>
                </a:solidFill>
                <a:latin typeface="EB Garamond"/>
                <a:ea typeface="EB Garamond"/>
                <a:cs typeface="EB Garamond"/>
                <a:sym typeface="EB Garamond"/>
              </a:rPr>
              <a:t>Reviewing courts economically and politically incentivized to tolerate judicial abuse; State Bar Associations and ACLU abdicate duty to protect civil rights of Protective Parents.</a:t>
            </a:r>
            <a:endParaRPr/>
          </a:p>
        </p:txBody>
      </p:sp>
      <p:sp>
        <p:nvSpPr>
          <p:cNvPr id="153" name="Google Shape;153;p5"/>
          <p:cNvSpPr txBox="1"/>
          <p:nvPr/>
        </p:nvSpPr>
        <p:spPr>
          <a:xfrm>
            <a:off x="5969700" y="3782450"/>
            <a:ext cx="3192600" cy="1120500"/>
          </a:xfrm>
          <a:prstGeom prst="rect">
            <a:avLst/>
          </a:prstGeom>
          <a:noFill/>
          <a:ln>
            <a:noFill/>
          </a:ln>
        </p:spPr>
        <p:txBody>
          <a:bodyPr anchorCtr="0" anchor="t" bIns="91425" lIns="91425" spcFirstLastPara="1" rIns="91425" wrap="square" tIns="91425">
            <a:noAutofit/>
          </a:bodyPr>
          <a:lstStyle/>
          <a:p>
            <a:pPr indent="0" lvl="0" marL="0" rtl="0" algn="l">
              <a:lnSpc>
                <a:spcPct val="140000"/>
              </a:lnSpc>
              <a:spcBef>
                <a:spcPts val="0"/>
              </a:spcBef>
              <a:spcAft>
                <a:spcPts val="0"/>
              </a:spcAft>
              <a:buClr>
                <a:schemeClr val="dk1"/>
              </a:buClr>
              <a:buFont typeface="Arial"/>
              <a:buNone/>
            </a:pPr>
            <a:r>
              <a:rPr b="1" lang="en-US">
                <a:solidFill>
                  <a:schemeClr val="lt1"/>
                </a:solidFill>
                <a:latin typeface="EB Garamond"/>
                <a:ea typeface="EB Garamond"/>
                <a:cs typeface="EB Garamond"/>
                <a:sym typeface="EB Garamond"/>
              </a:rPr>
              <a:t>Legislation toothless without oversight; Far Right voices fill media vacuum, delegitimizing voices of Protective Parents</a:t>
            </a:r>
            <a:endParaRPr>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7" name="Shape 157"/>
        <p:cNvGrpSpPr/>
        <p:nvPr/>
      </p:nvGrpSpPr>
      <p:grpSpPr>
        <a:xfrm>
          <a:off x="0" y="0"/>
          <a:ext cx="0" cy="0"/>
          <a:chOff x="0" y="0"/>
          <a:chExt cx="0" cy="0"/>
        </a:xfrm>
      </p:grpSpPr>
      <p:cxnSp>
        <p:nvCxnSpPr>
          <p:cNvPr id="158" name="Google Shape;158;g29f5c58f1be_0_24"/>
          <p:cNvCxnSpPr/>
          <p:nvPr/>
        </p:nvCxnSpPr>
        <p:spPr>
          <a:xfrm>
            <a:off x="4430825" y="861775"/>
            <a:ext cx="19500" cy="3749100"/>
          </a:xfrm>
          <a:prstGeom prst="straightConnector1">
            <a:avLst/>
          </a:prstGeom>
          <a:noFill/>
          <a:ln cap="flat" cmpd="sng" w="19050">
            <a:solidFill>
              <a:schemeClr val="lt1"/>
            </a:solidFill>
            <a:prstDash val="solid"/>
            <a:round/>
            <a:headEnd len="sm" w="sm" type="none"/>
            <a:tailEnd len="sm" w="sm" type="none"/>
          </a:ln>
        </p:spPr>
      </p:cxnSp>
      <p:sp>
        <p:nvSpPr>
          <p:cNvPr id="159" name="Google Shape;159;g29f5c58f1be_0_24"/>
          <p:cNvSpPr txBox="1"/>
          <p:nvPr/>
        </p:nvSpPr>
        <p:spPr>
          <a:xfrm>
            <a:off x="253250" y="503700"/>
            <a:ext cx="4291500" cy="137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a:solidFill>
                  <a:schemeClr val="lt1"/>
                </a:solidFill>
                <a:latin typeface="EB Garamond"/>
                <a:ea typeface="EB Garamond"/>
                <a:cs typeface="EB Garamond"/>
                <a:sym typeface="EB Garamond"/>
              </a:rPr>
              <a:t>Reviewing judges, appellate courts and supervising judges actively and aggressively protect other judges even when presented evidence of obvious misconduct</a:t>
            </a:r>
            <a:endParaRPr b="1">
              <a:solidFill>
                <a:schemeClr val="lt1"/>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t/>
            </a:r>
            <a:endParaRPr b="1">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Appellate courts deny review by labeling cases </a:t>
            </a:r>
            <a:r>
              <a:rPr lang="en-US">
                <a:solidFill>
                  <a:schemeClr val="lt1"/>
                </a:solidFill>
                <a:latin typeface="EB Garamond"/>
                <a:ea typeface="EB Garamond"/>
                <a:cs typeface="EB Garamond"/>
                <a:sym typeface="EB Garamond"/>
              </a:rPr>
              <a:t>permanently</a:t>
            </a:r>
            <a:r>
              <a:rPr lang="en-US">
                <a:solidFill>
                  <a:schemeClr val="lt1"/>
                </a:solidFill>
                <a:latin typeface="EB Garamond"/>
                <a:ea typeface="EB Garamond"/>
                <a:cs typeface="EB Garamond"/>
                <a:sym typeface="EB Garamond"/>
              </a:rPr>
              <a:t> ongoing, which is </a:t>
            </a:r>
            <a:r>
              <a:rPr lang="en-US">
                <a:solidFill>
                  <a:schemeClr val="lt1"/>
                </a:solidFill>
                <a:latin typeface="EB Garamond"/>
                <a:ea typeface="EB Garamond"/>
                <a:cs typeface="EB Garamond"/>
                <a:sym typeface="EB Garamond"/>
              </a:rPr>
              <a:t>particularly</a:t>
            </a:r>
            <a:r>
              <a:rPr lang="en-US">
                <a:solidFill>
                  <a:schemeClr val="lt1"/>
                </a:solidFill>
                <a:latin typeface="EB Garamond"/>
                <a:ea typeface="EB Garamond"/>
                <a:cs typeface="EB Garamond"/>
                <a:sym typeface="EB Garamond"/>
              </a:rPr>
              <a:t> effective when judges issue rulings without </a:t>
            </a:r>
            <a:r>
              <a:rPr lang="en-US">
                <a:solidFill>
                  <a:schemeClr val="lt1"/>
                </a:solidFill>
                <a:latin typeface="EB Garamond"/>
                <a:ea typeface="EB Garamond"/>
                <a:cs typeface="EB Garamond"/>
                <a:sym typeface="EB Garamond"/>
              </a:rPr>
              <a:t>jurisdiction</a:t>
            </a:r>
            <a:r>
              <a:rPr lang="en-US">
                <a:solidFill>
                  <a:schemeClr val="lt1"/>
                </a:solidFill>
                <a:latin typeface="EB Garamond"/>
                <a:ea typeface="EB Garamond"/>
                <a:cs typeface="EB Garamond"/>
                <a:sym typeface="EB Garamond"/>
              </a:rPr>
              <a:t> or without a case having commenced;</a:t>
            </a:r>
            <a:endParaRPr>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Circuit Court leadership, Appellate and Federal courts staffed with former domestic relations judges who actively protect domestic relations judges;</a:t>
            </a:r>
            <a:endParaRPr>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Circuit court and appellate court clerks intentionally lose, misplace, delay and impose expense when faced with requests for records on appeal;</a:t>
            </a:r>
            <a:endParaRPr>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Nominations and endorsements to become a presiding, appellate or federal judge contingent on protecting other judges so those placed in power are vetted for their willingness to tolerate corruption.</a:t>
            </a:r>
            <a:endParaRPr>
              <a:solidFill>
                <a:schemeClr val="lt1"/>
              </a:solidFill>
              <a:latin typeface="EB Garamond"/>
              <a:ea typeface="EB Garamond"/>
              <a:cs typeface="EB Garamond"/>
              <a:sym typeface="EB Garamond"/>
            </a:endParaRPr>
          </a:p>
        </p:txBody>
      </p:sp>
      <p:sp>
        <p:nvSpPr>
          <p:cNvPr id="160" name="Google Shape;160;g29f5c58f1be_0_24"/>
          <p:cNvSpPr txBox="1"/>
          <p:nvPr/>
        </p:nvSpPr>
        <p:spPr>
          <a:xfrm>
            <a:off x="4450325" y="503700"/>
            <a:ext cx="4442400" cy="162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a:solidFill>
                  <a:schemeClr val="lt1"/>
                </a:solidFill>
                <a:latin typeface="EB Garamond"/>
                <a:ea typeface="EB Garamond"/>
                <a:cs typeface="EB Garamond"/>
                <a:sym typeface="EB Garamond"/>
              </a:rPr>
              <a:t>The American Civil Liberties Union and State Bar Associations Don’t Acknowledge Potential for Civil Rights Violations in Family Courts. </a:t>
            </a:r>
            <a:endParaRPr b="1">
              <a:solidFill>
                <a:schemeClr val="lt1"/>
              </a:solidFill>
              <a:latin typeface="EB Garamond"/>
              <a:ea typeface="EB Garamond"/>
              <a:cs typeface="EB Garamond"/>
              <a:sym typeface="EB Garamond"/>
            </a:endParaRPr>
          </a:p>
          <a:p>
            <a:pPr indent="0" lvl="0" marL="0" rtl="0" algn="l">
              <a:spcBef>
                <a:spcPts val="0"/>
              </a:spcBef>
              <a:spcAft>
                <a:spcPts val="0"/>
              </a:spcAft>
              <a:buNone/>
            </a:pPr>
            <a:r>
              <a:t/>
            </a:r>
            <a:endParaRPr b="1">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 As a policy, private civil rights attorneys and The ACLU deny that there are civil rights victims among litigants in family court even when these litigants face obvious due process violations;</a:t>
            </a:r>
            <a:endParaRPr>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Filing of fraudulent documents, ex parte meetings, bribery, conspiracy in financial crimes, rape and sexual harassment of female litigants and attorneys are among the crimes documented repeatedly in Chicago family courts which </a:t>
            </a:r>
            <a:r>
              <a:rPr b="1" i="1" lang="en-US">
                <a:solidFill>
                  <a:schemeClr val="lt1"/>
                </a:solidFill>
                <a:latin typeface="EB Garamond"/>
                <a:ea typeface="EB Garamond"/>
                <a:cs typeface="EB Garamond"/>
                <a:sym typeface="EB Garamond"/>
              </a:rPr>
              <a:t>would be investigated had they happened in a criminal court</a:t>
            </a:r>
            <a:r>
              <a:rPr lang="en-US">
                <a:solidFill>
                  <a:schemeClr val="lt1"/>
                </a:solidFill>
                <a:latin typeface="EB Garamond"/>
                <a:ea typeface="EB Garamond"/>
                <a:cs typeface="EB Garamond"/>
                <a:sym typeface="EB Garamond"/>
              </a:rPr>
              <a:t>; </a:t>
            </a:r>
            <a:endParaRPr>
              <a:solidFill>
                <a:schemeClr val="lt1"/>
              </a:solidFill>
              <a:latin typeface="EB Garamond"/>
              <a:ea typeface="EB Garamond"/>
              <a:cs typeface="EB Garamond"/>
              <a:sym typeface="EB Garamond"/>
            </a:endParaRPr>
          </a:p>
          <a:p>
            <a:pPr indent="-317500" lvl="0" marL="457200" rtl="0" algn="l">
              <a:spcBef>
                <a:spcPts val="0"/>
              </a:spcBef>
              <a:spcAft>
                <a:spcPts val="0"/>
              </a:spcAft>
              <a:buClr>
                <a:schemeClr val="lt1"/>
              </a:buClr>
              <a:buSzPts val="1400"/>
              <a:buFont typeface="EB Garamond"/>
              <a:buChar char="●"/>
            </a:pPr>
            <a:r>
              <a:rPr lang="en-US">
                <a:solidFill>
                  <a:schemeClr val="lt1"/>
                </a:solidFill>
                <a:latin typeface="EB Garamond"/>
                <a:ea typeface="EB Garamond"/>
                <a:cs typeface="EB Garamond"/>
                <a:sym typeface="EB Garamond"/>
              </a:rPr>
              <a:t>Ordinary citizens believe that protective parents and children abused by corrupt family court judges and appointees must be lying because of the notable absence of  support from bodies that claim to advocate for civil rights victims.</a:t>
            </a:r>
            <a:endParaRPr>
              <a:solidFill>
                <a:schemeClr val="lt1"/>
              </a:solidFill>
              <a:latin typeface="EB Garamond"/>
              <a:ea typeface="EB Garamond"/>
              <a:cs typeface="EB Garamond"/>
              <a:sym typeface="EB Garamond"/>
            </a:endParaRPr>
          </a:p>
        </p:txBody>
      </p:sp>
      <p:sp>
        <p:nvSpPr>
          <p:cNvPr id="161" name="Google Shape;161;g29f5c58f1be_0_24"/>
          <p:cNvSpPr txBox="1"/>
          <p:nvPr/>
        </p:nvSpPr>
        <p:spPr>
          <a:xfrm>
            <a:off x="3117600" y="105350"/>
            <a:ext cx="2908800" cy="3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lt1"/>
                </a:solidFill>
                <a:latin typeface="EB Garamond"/>
                <a:ea typeface="EB Garamond"/>
                <a:cs typeface="EB Garamond"/>
                <a:sym typeface="EB Garamond"/>
              </a:rPr>
              <a:t>Where is the Oversight?</a:t>
            </a:r>
            <a:endParaRPr b="1" sz="1800">
              <a:solidFill>
                <a:schemeClr val="lt1"/>
              </a:solidFill>
              <a:latin typeface="EB Garamond"/>
              <a:ea typeface="EB Garamond"/>
              <a:cs typeface="EB Garamond"/>
              <a:sym typeface="EB Garamond"/>
            </a:endParaRPr>
          </a:p>
        </p:txBody>
      </p:sp>
      <p:cxnSp>
        <p:nvCxnSpPr>
          <p:cNvPr id="162" name="Google Shape;162;g29f5c58f1be_0_24"/>
          <p:cNvCxnSpPr/>
          <p:nvPr/>
        </p:nvCxnSpPr>
        <p:spPr>
          <a:xfrm>
            <a:off x="8873225" y="697200"/>
            <a:ext cx="19500" cy="3749100"/>
          </a:xfrm>
          <a:prstGeom prst="straightConnector1">
            <a:avLst/>
          </a:prstGeom>
          <a:noFill/>
          <a:ln cap="flat" cmpd="sng" w="19050">
            <a:solidFill>
              <a:schemeClr val="lt1"/>
            </a:solidFill>
            <a:prstDash val="solid"/>
            <a:round/>
            <a:headEnd len="sm" w="sm" type="none"/>
            <a:tailEnd len="sm" w="sm" type="none"/>
          </a:ln>
        </p:spPr>
      </p:cxnSp>
      <p:sp>
        <p:nvSpPr>
          <p:cNvPr id="163" name="Google Shape;163;g29f5c58f1be_0_24"/>
          <p:cNvSpPr txBox="1"/>
          <p:nvPr/>
        </p:nvSpPr>
        <p:spPr>
          <a:xfrm>
            <a:off x="3718350" y="4795925"/>
            <a:ext cx="1707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4">
                  <a:extLst>
                    <a:ext uri="{A12FA001-AC4F-418D-AE19-62706E023703}">
                      <ahyp:hlinkClr val="tx"/>
                    </a:ext>
                  </a:extLst>
                </a:hlinkClick>
              </a:rPr>
              <a:t>contemptuouswoman.org</a:t>
            </a:r>
            <a:endParaRPr sz="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2633"/>
        </a:solidFill>
      </p:bgPr>
    </p:bg>
    <p:spTree>
      <p:nvGrpSpPr>
        <p:cNvPr id="167" name="Shape 167"/>
        <p:cNvGrpSpPr/>
        <p:nvPr/>
      </p:nvGrpSpPr>
      <p:grpSpPr>
        <a:xfrm>
          <a:off x="0" y="0"/>
          <a:ext cx="0" cy="0"/>
          <a:chOff x="0" y="0"/>
          <a:chExt cx="0" cy="0"/>
        </a:xfrm>
      </p:grpSpPr>
      <p:pic>
        <p:nvPicPr>
          <p:cNvPr id="168" name="Google Shape;168;g29eb4dfafd3_0_33"/>
          <p:cNvPicPr preferRelativeResize="0"/>
          <p:nvPr/>
        </p:nvPicPr>
        <p:blipFill>
          <a:blip r:embed="rId3">
            <a:alphaModFix/>
          </a:blip>
          <a:stretch>
            <a:fillRect/>
          </a:stretch>
        </p:blipFill>
        <p:spPr>
          <a:xfrm>
            <a:off x="70150" y="70150"/>
            <a:ext cx="9010848" cy="5003200"/>
          </a:xfrm>
          <a:prstGeom prst="rect">
            <a:avLst/>
          </a:prstGeom>
          <a:noFill/>
          <a:ln>
            <a:noFill/>
          </a:ln>
        </p:spPr>
      </p:pic>
      <p:sp>
        <p:nvSpPr>
          <p:cNvPr id="169" name="Google Shape;169;g29eb4dfafd3_0_33"/>
          <p:cNvSpPr txBox="1"/>
          <p:nvPr/>
        </p:nvSpPr>
        <p:spPr>
          <a:xfrm>
            <a:off x="3847850" y="47802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4">
                  <a:extLst>
                    <a:ext uri="{A12FA001-AC4F-418D-AE19-62706E023703}">
                      <ahyp:hlinkClr val="tx"/>
                    </a:ext>
                  </a:extLst>
                </a:hlinkClick>
              </a:rPr>
              <a:t>contemptuouswoman.org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pic>
        <p:nvPicPr>
          <p:cNvPr id="174" name="Google Shape;174;g29eb4dfafd3_0_74"/>
          <p:cNvPicPr preferRelativeResize="0"/>
          <p:nvPr/>
        </p:nvPicPr>
        <p:blipFill>
          <a:blip r:embed="rId4">
            <a:alphaModFix/>
          </a:blip>
          <a:stretch>
            <a:fillRect/>
          </a:stretch>
        </p:blipFill>
        <p:spPr>
          <a:xfrm>
            <a:off x="-8" y="165600"/>
            <a:ext cx="9144010" cy="5143500"/>
          </a:xfrm>
          <a:prstGeom prst="rect">
            <a:avLst/>
          </a:prstGeom>
          <a:noFill/>
          <a:ln>
            <a:noFill/>
          </a:ln>
        </p:spPr>
      </p:pic>
      <p:sp>
        <p:nvSpPr>
          <p:cNvPr id="175" name="Google Shape;175;g29eb4dfafd3_0_74"/>
          <p:cNvSpPr txBox="1"/>
          <p:nvPr/>
        </p:nvSpPr>
        <p:spPr>
          <a:xfrm>
            <a:off x="976950" y="275125"/>
            <a:ext cx="7190100" cy="6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FFFFFF"/>
                </a:solidFill>
                <a:latin typeface="EB Garamond"/>
                <a:ea typeface="EB Garamond"/>
                <a:cs typeface="EB Garamond"/>
                <a:sym typeface="EB Garamond"/>
              </a:rPr>
              <a:t>Social Media Has Allowed Victims, Survivors and Experts  in The Field of Coercive Control To Connect</a:t>
            </a:r>
            <a:endParaRPr sz="1800">
              <a:solidFill>
                <a:srgbClr val="FFFFFF"/>
              </a:solidFill>
              <a:latin typeface="EB Garamond"/>
              <a:ea typeface="EB Garamond"/>
              <a:cs typeface="EB Garamond"/>
              <a:sym typeface="EB Garamond"/>
            </a:endParaRPr>
          </a:p>
        </p:txBody>
      </p:sp>
      <p:sp>
        <p:nvSpPr>
          <p:cNvPr id="176" name="Google Shape;176;g29eb4dfafd3_0_74"/>
          <p:cNvSpPr txBox="1"/>
          <p:nvPr/>
        </p:nvSpPr>
        <p:spPr>
          <a:xfrm>
            <a:off x="3703650" y="4881125"/>
            <a:ext cx="17367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5">
                  <a:extLst>
                    <a:ext uri="{A12FA001-AC4F-418D-AE19-62706E023703}">
                      <ahyp:hlinkClr val="tx"/>
                    </a:ext>
                  </a:extLst>
                </a:hlinkClick>
              </a:rPr>
              <a:t>contemptuouswoman.org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0" name="Shape 180"/>
        <p:cNvGrpSpPr/>
        <p:nvPr/>
      </p:nvGrpSpPr>
      <p:grpSpPr>
        <a:xfrm>
          <a:off x="0" y="0"/>
          <a:ext cx="0" cy="0"/>
          <a:chOff x="0" y="0"/>
          <a:chExt cx="0" cy="0"/>
        </a:xfrm>
      </p:grpSpPr>
      <p:sp>
        <p:nvSpPr>
          <p:cNvPr id="181" name="Google Shape;181;g29eb4dfafd3_0_96"/>
          <p:cNvSpPr/>
          <p:nvPr/>
        </p:nvSpPr>
        <p:spPr>
          <a:xfrm>
            <a:off x="6284475" y="377200"/>
            <a:ext cx="2778300" cy="37977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2" name="Google Shape;182;g29eb4dfafd3_0_96"/>
          <p:cNvSpPr txBox="1"/>
          <p:nvPr/>
        </p:nvSpPr>
        <p:spPr>
          <a:xfrm>
            <a:off x="425175" y="152900"/>
            <a:ext cx="5859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solidFill>
                  <a:srgbClr val="FFFFFF"/>
                </a:solidFill>
                <a:latin typeface="EB Garamond"/>
                <a:ea typeface="EB Garamond"/>
                <a:cs typeface="EB Garamond"/>
                <a:sym typeface="EB Garamond"/>
              </a:rPr>
              <a:t>There’s corruption and there’s CORRUPTION</a:t>
            </a:r>
            <a:endParaRPr b="1" sz="1800">
              <a:solidFill>
                <a:srgbClr val="FFFFFF"/>
              </a:solidFill>
              <a:latin typeface="EB Garamond"/>
              <a:ea typeface="EB Garamond"/>
              <a:cs typeface="EB Garamond"/>
              <a:sym typeface="EB Garamond"/>
            </a:endParaRPr>
          </a:p>
        </p:txBody>
      </p:sp>
      <p:sp>
        <p:nvSpPr>
          <p:cNvPr id="183" name="Google Shape;183;g29eb4dfafd3_0_96"/>
          <p:cNvSpPr txBox="1"/>
          <p:nvPr/>
        </p:nvSpPr>
        <p:spPr>
          <a:xfrm>
            <a:off x="118850" y="532300"/>
            <a:ext cx="6165600" cy="34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1"/>
                </a:solidFill>
                <a:latin typeface="EB Garamond"/>
                <a:ea typeface="EB Garamond"/>
                <a:cs typeface="EB Garamond"/>
                <a:sym typeface="EB Garamond"/>
              </a:rPr>
              <a:t>  </a:t>
            </a:r>
            <a:r>
              <a:rPr lang="en-US" sz="1200">
                <a:solidFill>
                  <a:schemeClr val="lt1"/>
                </a:solidFill>
                <a:latin typeface="EB Garamond"/>
                <a:ea typeface="EB Garamond"/>
                <a:cs typeface="EB Garamond"/>
                <a:sym typeface="EB Garamond"/>
              </a:rPr>
              <a:t>In the spring of 2021, I discovered that I wasn’t just dealing with a bad divorce case but that my children and I are the victims of a racketeering enterprise in The Domestic Relations Division of The Circuit Court of Cook County. Basically, in Chicago powerful political patrons act as court appointed Guardian Ad Litems (GALs), deciding how parentage cases go. In return for rubber stamping GAL decisions, attorneys and associate judges are promised endorsements for future judicial </a:t>
            </a:r>
            <a:r>
              <a:rPr lang="en-US" sz="1200">
                <a:solidFill>
                  <a:schemeClr val="lt1"/>
                </a:solidFill>
                <a:latin typeface="EB Garamond"/>
                <a:ea typeface="EB Garamond"/>
                <a:cs typeface="EB Garamond"/>
                <a:sym typeface="EB Garamond"/>
              </a:rPr>
              <a:t>campaigns</a:t>
            </a:r>
            <a:r>
              <a:rPr lang="en-US" sz="1200">
                <a:solidFill>
                  <a:schemeClr val="lt1"/>
                </a:solidFill>
                <a:latin typeface="EB Garamond"/>
                <a:ea typeface="EB Garamond"/>
                <a:cs typeface="EB Garamond"/>
                <a:sym typeface="EB Garamond"/>
              </a:rPr>
              <a:t>. My former husband, Peter Matt, bribed a GAL named Michael Bender to take away my parental rights and to allow Peter to use the court to financially and emotionally abuse me.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I reported Peter, a brazen and sloppy financial criminal, to federal investigators two years ago because both my boys had begged not to go to his house. But instead of arresting Peter as I’d hoped, federal investigators used his attorney’s conspiracy in money laundering a a basis to  set up a sting to catch dirty Chicago divorce judges. This has been going on for two years,  I’m exhausted from it, I want my boys back and I want to stop being the victim of federal crimes.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I created this presentation because the </a:t>
            </a:r>
            <a:r>
              <a:rPr lang="en-US" sz="1200">
                <a:solidFill>
                  <a:schemeClr val="lt1"/>
                </a:solidFill>
                <a:latin typeface="EB Garamond"/>
                <a:ea typeface="EB Garamond"/>
                <a:cs typeface="EB Garamond"/>
                <a:sym typeface="EB Garamond"/>
              </a:rPr>
              <a:t>acute</a:t>
            </a:r>
            <a:r>
              <a:rPr lang="en-US" sz="1200">
                <a:solidFill>
                  <a:schemeClr val="lt1"/>
                </a:solidFill>
                <a:latin typeface="EB Garamond"/>
                <a:ea typeface="EB Garamond"/>
                <a:cs typeface="EB Garamond"/>
                <a:sym typeface="EB Garamond"/>
              </a:rPr>
              <a:t> breakdown in law in Chicago Family courts could not happen without a broader weakening of family courts which is seen globally. The systemic failures, particularly due to the Parental Alienation Industry,  make the overt corruption I’ve experienced not just possible, but </a:t>
            </a:r>
            <a:r>
              <a:rPr lang="en-US" sz="1200">
                <a:solidFill>
                  <a:schemeClr val="lt1"/>
                </a:solidFill>
                <a:latin typeface="EB Garamond"/>
                <a:ea typeface="EB Garamond"/>
                <a:cs typeface="EB Garamond"/>
                <a:sym typeface="EB Garamond"/>
              </a:rPr>
              <a:t>inevitable</a:t>
            </a:r>
            <a:r>
              <a:rPr lang="en-US" sz="1200">
                <a:solidFill>
                  <a:schemeClr val="lt1"/>
                </a:solidFill>
                <a:latin typeface="EB Garamond"/>
                <a:ea typeface="EB Garamond"/>
                <a:cs typeface="EB Garamond"/>
                <a:sym typeface="EB Garamond"/>
              </a:rPr>
              <a:t>.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As I write, there are children being ordered to live with men who have been documented raping, beating, and tormenting them and their mothers. As I write, people are making millions of dollars, becoming judges, and getting campaign endorsements for letting this happen. </a:t>
            </a:r>
            <a:r>
              <a:rPr lang="en-US" sz="1200">
                <a:solidFill>
                  <a:schemeClr val="lt1"/>
                </a:solidFill>
                <a:latin typeface="EB Garamond"/>
                <a:ea typeface="EB Garamond"/>
                <a:cs typeface="EB Garamond"/>
                <a:sym typeface="EB Garamond"/>
              </a:rPr>
              <a:t>I didn’t believe this could happen in this nation until it happened to me. </a:t>
            </a:r>
            <a:endParaRPr sz="1200">
              <a:solidFill>
                <a:schemeClr val="lt1"/>
              </a:solidFill>
              <a:latin typeface="EB Garamond"/>
              <a:ea typeface="EB Garamond"/>
              <a:cs typeface="EB Garamond"/>
              <a:sym typeface="EB Garamond"/>
            </a:endParaRPr>
          </a:p>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  W</a:t>
            </a:r>
            <a:r>
              <a:rPr lang="en-US" sz="1200">
                <a:solidFill>
                  <a:schemeClr val="lt1"/>
                </a:solidFill>
                <a:latin typeface="EB Garamond"/>
                <a:ea typeface="EB Garamond"/>
                <a:cs typeface="EB Garamond"/>
                <a:sym typeface="EB Garamond"/>
              </a:rPr>
              <a:t>hen our democratic institutions break down, the harm is to the entire country. Please stand up for our courts while we are still lucky enough to have them. </a:t>
            </a:r>
            <a:endParaRPr b="1" sz="1200">
              <a:solidFill>
                <a:schemeClr val="lt1"/>
              </a:solidFill>
              <a:latin typeface="EB Garamond"/>
              <a:ea typeface="EB Garamond"/>
              <a:cs typeface="EB Garamond"/>
              <a:sym typeface="EB Garamond"/>
            </a:endParaRPr>
          </a:p>
          <a:p>
            <a:pPr indent="0" lvl="0" marL="0" rtl="0" algn="l">
              <a:spcBef>
                <a:spcPts val="0"/>
              </a:spcBef>
              <a:spcAft>
                <a:spcPts val="0"/>
              </a:spcAft>
              <a:buNone/>
            </a:pPr>
            <a:r>
              <a:t/>
            </a:r>
            <a:endParaRPr>
              <a:solidFill>
                <a:schemeClr val="lt1"/>
              </a:solidFill>
              <a:latin typeface="EB Garamond"/>
              <a:ea typeface="EB Garamond"/>
              <a:cs typeface="EB Garamond"/>
              <a:sym typeface="EB Garamond"/>
            </a:endParaRPr>
          </a:p>
          <a:p>
            <a:pPr indent="0" lvl="0" marL="0" rtl="0" algn="ctr">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solidFill>
                <a:schemeClr val="lt1"/>
              </a:solidFill>
              <a:latin typeface="EB Garamond"/>
              <a:ea typeface="EB Garamond"/>
              <a:cs typeface="EB Garamond"/>
              <a:sym typeface="EB Garamond"/>
            </a:endParaRPr>
          </a:p>
        </p:txBody>
      </p:sp>
      <p:pic>
        <p:nvPicPr>
          <p:cNvPr id="184" name="Google Shape;184;g29eb4dfafd3_0_96"/>
          <p:cNvPicPr preferRelativeResize="0"/>
          <p:nvPr/>
        </p:nvPicPr>
        <p:blipFill>
          <a:blip r:embed="rId4">
            <a:alphaModFix/>
          </a:blip>
          <a:stretch>
            <a:fillRect/>
          </a:stretch>
        </p:blipFill>
        <p:spPr>
          <a:xfrm>
            <a:off x="6596797" y="3312085"/>
            <a:ext cx="344374" cy="344374"/>
          </a:xfrm>
          <a:prstGeom prst="rect">
            <a:avLst/>
          </a:prstGeom>
          <a:noFill/>
          <a:ln>
            <a:noFill/>
          </a:ln>
        </p:spPr>
      </p:pic>
      <p:pic>
        <p:nvPicPr>
          <p:cNvPr id="185" name="Google Shape;185;g29eb4dfafd3_0_96"/>
          <p:cNvPicPr preferRelativeResize="0"/>
          <p:nvPr/>
        </p:nvPicPr>
        <p:blipFill>
          <a:blip r:embed="rId5">
            <a:alphaModFix/>
          </a:blip>
          <a:stretch>
            <a:fillRect/>
          </a:stretch>
        </p:blipFill>
        <p:spPr>
          <a:xfrm>
            <a:off x="6596802" y="3698325"/>
            <a:ext cx="344374" cy="344374"/>
          </a:xfrm>
          <a:prstGeom prst="rect">
            <a:avLst/>
          </a:prstGeom>
          <a:noFill/>
          <a:ln>
            <a:noFill/>
          </a:ln>
        </p:spPr>
      </p:pic>
      <p:pic>
        <p:nvPicPr>
          <p:cNvPr id="186" name="Google Shape;186;g29eb4dfafd3_0_96"/>
          <p:cNvPicPr preferRelativeResize="0"/>
          <p:nvPr/>
        </p:nvPicPr>
        <p:blipFill rotWithShape="1">
          <a:blip r:embed="rId6">
            <a:alphaModFix/>
          </a:blip>
          <a:srcRect b="0" l="0" r="0" t="0"/>
          <a:stretch/>
        </p:blipFill>
        <p:spPr>
          <a:xfrm>
            <a:off x="6284475" y="377200"/>
            <a:ext cx="2859524" cy="2859548"/>
          </a:xfrm>
          <a:prstGeom prst="rect">
            <a:avLst/>
          </a:prstGeom>
          <a:noFill/>
          <a:ln>
            <a:noFill/>
          </a:ln>
        </p:spPr>
      </p:pic>
      <p:sp>
        <p:nvSpPr>
          <p:cNvPr id="187" name="Google Shape;187;g29eb4dfafd3_0_96"/>
          <p:cNvSpPr txBox="1"/>
          <p:nvPr/>
        </p:nvSpPr>
        <p:spPr>
          <a:xfrm>
            <a:off x="6488313" y="2819200"/>
            <a:ext cx="1953600" cy="1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32633"/>
                </a:solidFill>
                <a:latin typeface="EB Garamond"/>
                <a:ea typeface="EB Garamond"/>
                <a:cs typeface="EB Garamond"/>
                <a:sym typeface="EB Garamond"/>
              </a:rPr>
              <a:t> </a:t>
            </a:r>
            <a:endParaRPr>
              <a:solidFill>
                <a:srgbClr val="432633"/>
              </a:solidFill>
              <a:latin typeface="EB Garamond"/>
              <a:ea typeface="EB Garamond"/>
              <a:cs typeface="EB Garamond"/>
              <a:sym typeface="EB Garamond"/>
            </a:endParaRPr>
          </a:p>
        </p:txBody>
      </p:sp>
      <p:sp>
        <p:nvSpPr>
          <p:cNvPr id="188" name="Google Shape;188;g29eb4dfafd3_0_96"/>
          <p:cNvSpPr txBox="1"/>
          <p:nvPr/>
        </p:nvSpPr>
        <p:spPr>
          <a:xfrm>
            <a:off x="6941175" y="3193175"/>
            <a:ext cx="2922600" cy="2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u="sng">
                <a:solidFill>
                  <a:srgbClr val="5F6258"/>
                </a:solidFill>
                <a:latin typeface="Amatic SC"/>
                <a:ea typeface="Amatic SC"/>
                <a:cs typeface="Amatic SC"/>
                <a:sym typeface="Amatic SC"/>
                <a:hlinkClick r:id="rId7">
                  <a:extLst>
                    <a:ext uri="{A12FA001-AC4F-418D-AE19-62706E023703}">
                      <ahyp:hlinkClr val="tx"/>
                    </a:ext>
                  </a:extLst>
                </a:hlinkClick>
              </a:rPr>
              <a:t>Follow me on Instagram </a:t>
            </a:r>
            <a:endParaRPr sz="1200">
              <a:solidFill>
                <a:srgbClr val="5F6258"/>
              </a:solidFill>
              <a:latin typeface="Amatic SC"/>
              <a:ea typeface="Amatic SC"/>
              <a:cs typeface="Amatic SC"/>
              <a:sym typeface="Amatic SC"/>
            </a:endParaRPr>
          </a:p>
          <a:p>
            <a:pPr indent="0" lvl="0" marL="0" rtl="0" algn="l">
              <a:spcBef>
                <a:spcPts val="0"/>
              </a:spcBef>
              <a:spcAft>
                <a:spcPts val="0"/>
              </a:spcAft>
              <a:buNone/>
            </a:pPr>
            <a:r>
              <a:rPr b="1" lang="en-US" sz="1200" u="sng">
                <a:solidFill>
                  <a:srgbClr val="5F6258"/>
                </a:solidFill>
                <a:latin typeface="Amatic SC"/>
                <a:ea typeface="Amatic SC"/>
                <a:cs typeface="Amatic SC"/>
                <a:sym typeface="Amatic SC"/>
                <a:hlinkClick r:id="rId8">
                  <a:extLst>
                    <a:ext uri="{A12FA001-AC4F-418D-AE19-62706E023703}">
                      <ahyp:hlinkClr val="tx"/>
                    </a:ext>
                  </a:extLst>
                </a:hlinkClick>
              </a:rPr>
              <a:t>@megsybeth</a:t>
            </a:r>
            <a:endParaRPr b="1" sz="1200">
              <a:solidFill>
                <a:srgbClr val="5F6258"/>
              </a:solidFill>
              <a:latin typeface="Amatic SC"/>
              <a:ea typeface="Amatic SC"/>
              <a:cs typeface="Amatic SC"/>
              <a:sym typeface="Amatic SC"/>
            </a:endParaRPr>
          </a:p>
        </p:txBody>
      </p:sp>
      <p:sp>
        <p:nvSpPr>
          <p:cNvPr id="189" name="Google Shape;189;g29eb4dfafd3_0_96"/>
          <p:cNvSpPr txBox="1"/>
          <p:nvPr/>
        </p:nvSpPr>
        <p:spPr>
          <a:xfrm>
            <a:off x="6941175" y="3610600"/>
            <a:ext cx="23613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u="sng">
                <a:solidFill>
                  <a:srgbClr val="5F6258"/>
                </a:solidFill>
                <a:latin typeface="Amatic SC"/>
                <a:ea typeface="Amatic SC"/>
                <a:cs typeface="Amatic SC"/>
                <a:sym typeface="Amatic SC"/>
                <a:hlinkClick r:id="rId9">
                  <a:extLst>
                    <a:ext uri="{A12FA001-AC4F-418D-AE19-62706E023703}">
                      <ahyp:hlinkClr val="tx"/>
                    </a:ext>
                  </a:extLst>
                </a:hlinkClick>
              </a:rPr>
              <a:t>Subscribe to my Substack Newsletter</a:t>
            </a:r>
            <a:r>
              <a:rPr lang="en-US" sz="1200" u="sng">
                <a:solidFill>
                  <a:srgbClr val="5F6258"/>
                </a:solidFill>
                <a:latin typeface="Amatic SC"/>
                <a:ea typeface="Amatic SC"/>
                <a:cs typeface="Amatic SC"/>
                <a:sym typeface="Amatic SC"/>
                <a:hlinkClick r:id="rId10">
                  <a:extLst>
                    <a:ext uri="{A12FA001-AC4F-418D-AE19-62706E023703}">
                      <ahyp:hlinkClr val="tx"/>
                    </a:ext>
                  </a:extLst>
                </a:hlinkClick>
              </a:rPr>
              <a:t> </a:t>
            </a:r>
            <a:endParaRPr sz="1200">
              <a:solidFill>
                <a:srgbClr val="5F6258"/>
              </a:solidFill>
              <a:latin typeface="Amatic SC"/>
              <a:ea typeface="Amatic SC"/>
              <a:cs typeface="Amatic SC"/>
              <a:sym typeface="Amatic SC"/>
            </a:endParaRPr>
          </a:p>
          <a:p>
            <a:pPr indent="0" lvl="0" marL="0" rtl="0" algn="l">
              <a:spcBef>
                <a:spcPts val="0"/>
              </a:spcBef>
              <a:spcAft>
                <a:spcPts val="0"/>
              </a:spcAft>
              <a:buNone/>
            </a:pPr>
            <a:r>
              <a:rPr b="1" lang="en-US" sz="1200" u="sng">
                <a:solidFill>
                  <a:srgbClr val="5F6258"/>
                </a:solidFill>
                <a:latin typeface="Amatic SC"/>
                <a:ea typeface="Amatic SC"/>
                <a:cs typeface="Amatic SC"/>
                <a:sym typeface="Amatic SC"/>
                <a:hlinkClick r:id="rId11">
                  <a:extLst>
                    <a:ext uri="{A12FA001-AC4F-418D-AE19-62706E023703}">
                      <ahyp:hlinkClr val="tx"/>
                    </a:ext>
                  </a:extLst>
                </a:hlinkClick>
              </a:rPr>
              <a:t>“ A Contemptuous Woman”</a:t>
            </a:r>
            <a:endParaRPr b="1" sz="1200">
              <a:solidFill>
                <a:srgbClr val="5F6258"/>
              </a:solidFill>
              <a:latin typeface="Amatic SC"/>
              <a:ea typeface="Amatic SC"/>
              <a:cs typeface="Amatic SC"/>
              <a:sym typeface="Amatic SC"/>
            </a:endParaRPr>
          </a:p>
        </p:txBody>
      </p:sp>
      <p:sp>
        <p:nvSpPr>
          <p:cNvPr id="190" name="Google Shape;190;g29eb4dfafd3_0_96"/>
          <p:cNvSpPr txBox="1"/>
          <p:nvPr/>
        </p:nvSpPr>
        <p:spPr>
          <a:xfrm>
            <a:off x="6418725" y="4309425"/>
            <a:ext cx="2563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200">
                <a:solidFill>
                  <a:schemeClr val="lt1"/>
                </a:solidFill>
                <a:latin typeface="EB Garamond"/>
                <a:ea typeface="EB Garamond"/>
                <a:cs typeface="EB Garamond"/>
                <a:sym typeface="EB Garamond"/>
              </a:rPr>
              <a:t>Visit</a:t>
            </a:r>
            <a:r>
              <a:rPr b="1" lang="en-US" sz="1200">
                <a:solidFill>
                  <a:schemeClr val="lt1"/>
                </a:solidFill>
                <a:latin typeface="EB Garamond"/>
                <a:ea typeface="EB Garamond"/>
                <a:cs typeface="EB Garamond"/>
                <a:sym typeface="EB Garamond"/>
              </a:rPr>
              <a:t> </a:t>
            </a:r>
            <a:r>
              <a:rPr lang="en-US" sz="1200" u="sng">
                <a:solidFill>
                  <a:schemeClr val="lt1"/>
                </a:solidFill>
                <a:latin typeface="Merriweather"/>
                <a:ea typeface="Merriweather"/>
                <a:cs typeface="Merriweather"/>
                <a:sym typeface="Merriweather"/>
                <a:hlinkClick r:id="rId12">
                  <a:extLst>
                    <a:ext uri="{A12FA001-AC4F-418D-AE19-62706E023703}">
                      <ahyp:hlinkClr val="tx"/>
                    </a:ext>
                  </a:extLst>
                </a:hlinkClick>
              </a:rPr>
              <a:t>contemptuouswoman.org</a:t>
            </a:r>
            <a:r>
              <a:rPr lang="en-US" sz="1200">
                <a:solidFill>
                  <a:schemeClr val="lt1"/>
                </a:solidFill>
                <a:latin typeface="EB Garamond"/>
                <a:ea typeface="EB Garamond"/>
                <a:cs typeface="EB Garamond"/>
                <a:sym typeface="EB Garamond"/>
              </a:rPr>
              <a:t>  for  more information, including videos and case documents</a:t>
            </a:r>
            <a:endParaRPr sz="1200">
              <a:solidFill>
                <a:schemeClr val="lt1"/>
              </a:solidFill>
              <a:latin typeface="EB Garamond"/>
              <a:ea typeface="EB Garamond"/>
              <a:cs typeface="EB Garamond"/>
              <a:sym typeface="EB Garamond"/>
            </a:endParaRPr>
          </a:p>
        </p:txBody>
      </p:sp>
      <p:sp>
        <p:nvSpPr>
          <p:cNvPr id="191" name="Google Shape;191;g29eb4dfafd3_0_96"/>
          <p:cNvSpPr txBox="1"/>
          <p:nvPr/>
        </p:nvSpPr>
        <p:spPr>
          <a:xfrm>
            <a:off x="4132325" y="4740200"/>
            <a:ext cx="1607400" cy="4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800" u="sng">
                <a:solidFill>
                  <a:schemeClr val="lt1"/>
                </a:solidFill>
                <a:latin typeface="Merriweather"/>
                <a:ea typeface="Merriweather"/>
                <a:cs typeface="Merriweather"/>
                <a:sym typeface="Merriweather"/>
                <a:hlinkClick r:id="rId13">
                  <a:extLst>
                    <a:ext uri="{A12FA001-AC4F-418D-AE19-62706E023703}">
                      <ahyp:hlinkClr val="tx"/>
                    </a:ext>
                  </a:extLst>
                </a:hlinkClick>
              </a:rPr>
              <a:t>contemptuouswoman.org</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